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20"/>
  </p:notesMasterIdLst>
  <p:sldIdLst>
    <p:sldId id="256" r:id="rId2"/>
    <p:sldId id="261" r:id="rId3"/>
    <p:sldId id="262" r:id="rId4"/>
    <p:sldId id="315" r:id="rId5"/>
    <p:sldId id="314" r:id="rId6"/>
    <p:sldId id="259" r:id="rId7"/>
    <p:sldId id="274" r:id="rId8"/>
    <p:sldId id="257" r:id="rId9"/>
    <p:sldId id="266" r:id="rId10"/>
    <p:sldId id="306" r:id="rId11"/>
    <p:sldId id="307" r:id="rId12"/>
    <p:sldId id="308" r:id="rId13"/>
    <p:sldId id="309" r:id="rId14"/>
    <p:sldId id="310" r:id="rId15"/>
    <p:sldId id="311" r:id="rId16"/>
    <p:sldId id="313" r:id="rId17"/>
    <p:sldId id="282" r:id="rId18"/>
    <p:sldId id="269" r:id="rId19"/>
  </p:sldIdLst>
  <p:sldSz cx="10688638" cy="7562850"/>
  <p:notesSz cx="6858000" cy="9144000"/>
  <p:embeddedFontLst>
    <p:embeddedFont>
      <p:font typeface="Patrick Hand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mic Sans MS" panose="030F0702030302020204" pitchFamily="66" charset="0"/>
      <p:regular r:id="rId26"/>
      <p:bold r:id="rId27"/>
      <p:italic r:id="rId28"/>
      <p:boldItalic r:id="rId29"/>
    </p:embeddedFont>
    <p:embeddedFont>
      <p:font typeface="Bebas Neue" panose="020B0604020202020204" charset="0"/>
      <p:regular r:id="rId30"/>
    </p:embeddedFont>
    <p:embeddedFont>
      <p:font typeface="Nunit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6B8B72-E428-4262-A29C-20C469208F38}">
  <a:tblStyle styleId="{4F6B8B72-E428-4262-A29C-20C469208F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9" d="100"/>
          <a:sy n="99" d="100"/>
        </p:scale>
        <p:origin x="146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005795" y="685800"/>
            <a:ext cx="48471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ea10418007_3_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ea10418007_3_4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gea10418007_0_39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8" name="Google Shape;2378;gea10418007_0_39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27961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gea10418007_0_39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8" name="Google Shape;2378;gea10418007_0_39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01180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gea10418007_0_39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8" name="Google Shape;2378;gea10418007_0_39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6681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gea10418007_0_39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8" name="Google Shape;2378;gea10418007_0_39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78634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gea10418007_0_39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8" name="Google Shape;2378;gea10418007_0_39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64426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gea10418007_0_39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8" name="Google Shape;2378;gea10418007_0_39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00314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e862b77ade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e862b77ade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42682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gea10418007_0_39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" name="Google Shape;1957;gea10418007_0_39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e862b77ade_0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ge862b77ade_0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ea10418007_0_6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ea10418007_0_6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ea10418007_0_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" name="Google Shape;1050;gea10418007_0_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gea10418007_0_39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8" name="Google Shape;2378;gea10418007_0_39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24783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gea10418007_0_39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8" name="Google Shape;2378;gea10418007_0_39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8857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b86db9626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b86db9626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gea10418007_0_39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" name="Google Shape;1602;gea10418007_0_39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ea10418007_3_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ea10418007_3_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ea10418007_0_7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66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ea10418007_0_7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29887" y="-41400"/>
            <a:ext cx="10949100" cy="7644900"/>
            <a:chOff x="-129887" y="-41400"/>
            <a:chExt cx="10949100" cy="7644900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594467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>
              <a:off x="677418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" name="Google Shape;12;p2"/>
            <p:cNvSpPr/>
            <p:nvPr/>
          </p:nvSpPr>
          <p:spPr>
            <a:xfrm>
              <a:off x="214261" y="9819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14261" y="377712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-129887" y="141249"/>
              <a:ext cx="10949100" cy="7251336"/>
              <a:chOff x="-129887" y="141249"/>
              <a:chExt cx="10949100" cy="7251336"/>
            </a:xfrm>
          </p:grpSpPr>
          <p:cxnSp>
            <p:nvCxnSpPr>
              <p:cNvPr id="15" name="Google Shape;15;p2"/>
              <p:cNvCxnSpPr/>
              <p:nvPr/>
            </p:nvCxnSpPr>
            <p:spPr>
              <a:xfrm>
                <a:off x="-129887" y="745527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-129887" y="1349805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-129887" y="1954083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-129887" y="2558361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-129887" y="316263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-129887" y="376691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-129887" y="437119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-129887" y="4975474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-129887" y="5579752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>
                <a:off x="-129887" y="6184030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>
                <a:off x="-129887" y="678830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2"/>
              <p:cNvCxnSpPr/>
              <p:nvPr/>
            </p:nvCxnSpPr>
            <p:spPr>
              <a:xfrm>
                <a:off x="-129887" y="739258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>
                <a:off x="-129887" y="14124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28" name="Google Shape;28;p2"/>
            <p:cNvSpPr/>
            <p:nvPr/>
          </p:nvSpPr>
          <p:spPr>
            <a:xfrm>
              <a:off x="214261" y="15862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14261" y="21905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4261" y="279477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14261" y="339904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14261" y="400330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14261" y="460756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14261" y="521182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14261" y="58160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14261" y="64203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14261" y="70246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2"/>
          <p:cNvSpPr txBox="1">
            <a:spLocks noGrp="1"/>
          </p:cNvSpPr>
          <p:nvPr>
            <p:ph type="ctrTitle"/>
          </p:nvPr>
        </p:nvSpPr>
        <p:spPr>
          <a:xfrm>
            <a:off x="1540225" y="1492925"/>
            <a:ext cx="8300400" cy="32058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600"/>
              <a:buNone/>
              <a:defRPr sz="108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600"/>
              <a:buNone/>
              <a:defRPr sz="66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600"/>
              <a:buNone/>
              <a:defRPr sz="66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600"/>
              <a:buNone/>
              <a:defRPr sz="66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600"/>
              <a:buNone/>
              <a:defRPr sz="66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600"/>
              <a:buNone/>
              <a:defRPr sz="66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600"/>
              <a:buNone/>
              <a:defRPr sz="66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600"/>
              <a:buNone/>
              <a:defRPr sz="66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6600"/>
              <a:buNone/>
              <a:defRPr sz="66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2"/>
          <p:cNvSpPr txBox="1">
            <a:spLocks noGrp="1"/>
          </p:cNvSpPr>
          <p:nvPr>
            <p:ph type="subTitle" idx="1"/>
          </p:nvPr>
        </p:nvSpPr>
        <p:spPr>
          <a:xfrm>
            <a:off x="1540225" y="4943925"/>
            <a:ext cx="7831800" cy="6096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sp>
        <p:nvSpPr>
          <p:cNvPr id="40" name="Google Shape;40;p2"/>
          <p:cNvSpPr/>
          <p:nvPr/>
        </p:nvSpPr>
        <p:spPr>
          <a:xfrm flipH="1">
            <a:off x="1287929" y="69178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 flipH="1">
            <a:off x="10221629" y="3914797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 flipH="1">
            <a:off x="5215229" y="1129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" name="Google Shape;515;p18"/>
          <p:cNvGrpSpPr/>
          <p:nvPr/>
        </p:nvGrpSpPr>
        <p:grpSpPr>
          <a:xfrm>
            <a:off x="-129887" y="-41400"/>
            <a:ext cx="10949100" cy="7644900"/>
            <a:chOff x="-129887" y="-41400"/>
            <a:chExt cx="10949100" cy="7644900"/>
          </a:xfrm>
        </p:grpSpPr>
        <p:cxnSp>
          <p:nvCxnSpPr>
            <p:cNvPr id="516" name="Google Shape;516;p18"/>
            <p:cNvCxnSpPr/>
            <p:nvPr/>
          </p:nvCxnSpPr>
          <p:spPr>
            <a:xfrm>
              <a:off x="594467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7" name="Google Shape;517;p18"/>
            <p:cNvCxnSpPr/>
            <p:nvPr/>
          </p:nvCxnSpPr>
          <p:spPr>
            <a:xfrm>
              <a:off x="677418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18" name="Google Shape;518;p18"/>
            <p:cNvSpPr/>
            <p:nvPr/>
          </p:nvSpPr>
          <p:spPr>
            <a:xfrm>
              <a:off x="214261" y="9819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8"/>
            <p:cNvSpPr/>
            <p:nvPr/>
          </p:nvSpPr>
          <p:spPr>
            <a:xfrm>
              <a:off x="214261" y="377712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0" name="Google Shape;520;p18"/>
            <p:cNvGrpSpPr/>
            <p:nvPr/>
          </p:nvGrpSpPr>
          <p:grpSpPr>
            <a:xfrm>
              <a:off x="-129887" y="141249"/>
              <a:ext cx="10949100" cy="7251336"/>
              <a:chOff x="-129887" y="141249"/>
              <a:chExt cx="10949100" cy="7251336"/>
            </a:xfrm>
          </p:grpSpPr>
          <p:cxnSp>
            <p:nvCxnSpPr>
              <p:cNvPr id="521" name="Google Shape;521;p18"/>
              <p:cNvCxnSpPr/>
              <p:nvPr/>
            </p:nvCxnSpPr>
            <p:spPr>
              <a:xfrm>
                <a:off x="-129887" y="745527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2" name="Google Shape;522;p18"/>
              <p:cNvCxnSpPr/>
              <p:nvPr/>
            </p:nvCxnSpPr>
            <p:spPr>
              <a:xfrm>
                <a:off x="-129887" y="1349805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3" name="Google Shape;523;p18"/>
              <p:cNvCxnSpPr/>
              <p:nvPr/>
            </p:nvCxnSpPr>
            <p:spPr>
              <a:xfrm>
                <a:off x="-129887" y="1954083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4" name="Google Shape;524;p18"/>
              <p:cNvCxnSpPr/>
              <p:nvPr/>
            </p:nvCxnSpPr>
            <p:spPr>
              <a:xfrm>
                <a:off x="-129887" y="2558361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5" name="Google Shape;525;p18"/>
              <p:cNvCxnSpPr/>
              <p:nvPr/>
            </p:nvCxnSpPr>
            <p:spPr>
              <a:xfrm>
                <a:off x="-129887" y="316263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6" name="Google Shape;526;p18"/>
              <p:cNvCxnSpPr/>
              <p:nvPr/>
            </p:nvCxnSpPr>
            <p:spPr>
              <a:xfrm>
                <a:off x="-129887" y="376691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7" name="Google Shape;527;p18"/>
              <p:cNvCxnSpPr/>
              <p:nvPr/>
            </p:nvCxnSpPr>
            <p:spPr>
              <a:xfrm>
                <a:off x="-129887" y="437119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8" name="Google Shape;528;p18"/>
              <p:cNvCxnSpPr/>
              <p:nvPr/>
            </p:nvCxnSpPr>
            <p:spPr>
              <a:xfrm>
                <a:off x="-129887" y="4975474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9" name="Google Shape;529;p18"/>
              <p:cNvCxnSpPr/>
              <p:nvPr/>
            </p:nvCxnSpPr>
            <p:spPr>
              <a:xfrm>
                <a:off x="-129887" y="5579752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0" name="Google Shape;530;p18"/>
              <p:cNvCxnSpPr/>
              <p:nvPr/>
            </p:nvCxnSpPr>
            <p:spPr>
              <a:xfrm>
                <a:off x="-129887" y="6184030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1" name="Google Shape;531;p18"/>
              <p:cNvCxnSpPr/>
              <p:nvPr/>
            </p:nvCxnSpPr>
            <p:spPr>
              <a:xfrm>
                <a:off x="-129887" y="678830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2" name="Google Shape;532;p18"/>
              <p:cNvCxnSpPr/>
              <p:nvPr/>
            </p:nvCxnSpPr>
            <p:spPr>
              <a:xfrm>
                <a:off x="-129887" y="739258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3" name="Google Shape;533;p18"/>
              <p:cNvCxnSpPr/>
              <p:nvPr/>
            </p:nvCxnSpPr>
            <p:spPr>
              <a:xfrm>
                <a:off x="-129887" y="14124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534" name="Google Shape;534;p18"/>
            <p:cNvSpPr/>
            <p:nvPr/>
          </p:nvSpPr>
          <p:spPr>
            <a:xfrm>
              <a:off x="214261" y="15862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8"/>
            <p:cNvSpPr/>
            <p:nvPr/>
          </p:nvSpPr>
          <p:spPr>
            <a:xfrm>
              <a:off x="214261" y="21905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8"/>
            <p:cNvSpPr/>
            <p:nvPr/>
          </p:nvSpPr>
          <p:spPr>
            <a:xfrm>
              <a:off x="214261" y="279477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8"/>
            <p:cNvSpPr/>
            <p:nvPr/>
          </p:nvSpPr>
          <p:spPr>
            <a:xfrm>
              <a:off x="214261" y="339904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8"/>
            <p:cNvSpPr/>
            <p:nvPr/>
          </p:nvSpPr>
          <p:spPr>
            <a:xfrm>
              <a:off x="214261" y="400330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8"/>
            <p:cNvSpPr/>
            <p:nvPr/>
          </p:nvSpPr>
          <p:spPr>
            <a:xfrm>
              <a:off x="214261" y="460756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8"/>
            <p:cNvSpPr/>
            <p:nvPr/>
          </p:nvSpPr>
          <p:spPr>
            <a:xfrm>
              <a:off x="214261" y="521182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8"/>
            <p:cNvSpPr/>
            <p:nvPr/>
          </p:nvSpPr>
          <p:spPr>
            <a:xfrm>
              <a:off x="214261" y="58160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8"/>
            <p:cNvSpPr/>
            <p:nvPr/>
          </p:nvSpPr>
          <p:spPr>
            <a:xfrm>
              <a:off x="214261" y="64203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8"/>
            <p:cNvSpPr/>
            <p:nvPr/>
          </p:nvSpPr>
          <p:spPr>
            <a:xfrm>
              <a:off x="214261" y="70246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4" name="Google Shape;544;p18"/>
          <p:cNvSpPr txBox="1">
            <a:spLocks noGrp="1"/>
          </p:cNvSpPr>
          <p:nvPr>
            <p:ph type="subTitle" idx="1"/>
          </p:nvPr>
        </p:nvSpPr>
        <p:spPr>
          <a:xfrm>
            <a:off x="1273800" y="3341552"/>
            <a:ext cx="3757800" cy="1483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8"/>
          <p:cNvSpPr txBox="1">
            <a:spLocks noGrp="1"/>
          </p:cNvSpPr>
          <p:nvPr>
            <p:ph type="title"/>
          </p:nvPr>
        </p:nvSpPr>
        <p:spPr>
          <a:xfrm>
            <a:off x="1273800" y="2737350"/>
            <a:ext cx="3757800" cy="6042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3500">
                <a:solidFill>
                  <a:srgbClr val="FBF8F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18"/>
          <p:cNvSpPr/>
          <p:nvPr/>
        </p:nvSpPr>
        <p:spPr>
          <a:xfrm flipH="1">
            <a:off x="1287929" y="69178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18"/>
          <p:cNvSpPr/>
          <p:nvPr/>
        </p:nvSpPr>
        <p:spPr>
          <a:xfrm flipH="1">
            <a:off x="10221629" y="3914797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18"/>
          <p:cNvSpPr/>
          <p:nvPr/>
        </p:nvSpPr>
        <p:spPr>
          <a:xfrm flipH="1">
            <a:off x="5215229" y="1129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" name="Google Shape;787;p25"/>
          <p:cNvGrpSpPr/>
          <p:nvPr/>
        </p:nvGrpSpPr>
        <p:grpSpPr>
          <a:xfrm>
            <a:off x="-129887" y="-41400"/>
            <a:ext cx="10949100" cy="7644900"/>
            <a:chOff x="-129887" y="-41400"/>
            <a:chExt cx="10949100" cy="7644900"/>
          </a:xfrm>
        </p:grpSpPr>
        <p:cxnSp>
          <p:nvCxnSpPr>
            <p:cNvPr id="788" name="Google Shape;788;p25"/>
            <p:cNvCxnSpPr/>
            <p:nvPr/>
          </p:nvCxnSpPr>
          <p:spPr>
            <a:xfrm>
              <a:off x="594467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9" name="Google Shape;789;p25"/>
            <p:cNvCxnSpPr/>
            <p:nvPr/>
          </p:nvCxnSpPr>
          <p:spPr>
            <a:xfrm>
              <a:off x="677418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90" name="Google Shape;790;p25"/>
            <p:cNvSpPr/>
            <p:nvPr/>
          </p:nvSpPr>
          <p:spPr>
            <a:xfrm>
              <a:off x="214261" y="9819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5"/>
            <p:cNvSpPr/>
            <p:nvPr/>
          </p:nvSpPr>
          <p:spPr>
            <a:xfrm>
              <a:off x="214261" y="377712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25"/>
            <p:cNvGrpSpPr/>
            <p:nvPr/>
          </p:nvGrpSpPr>
          <p:grpSpPr>
            <a:xfrm>
              <a:off x="-129887" y="141249"/>
              <a:ext cx="10949100" cy="7251336"/>
              <a:chOff x="-129887" y="141249"/>
              <a:chExt cx="10949100" cy="7251336"/>
            </a:xfrm>
          </p:grpSpPr>
          <p:cxnSp>
            <p:nvCxnSpPr>
              <p:cNvPr id="793" name="Google Shape;793;p25"/>
              <p:cNvCxnSpPr/>
              <p:nvPr/>
            </p:nvCxnSpPr>
            <p:spPr>
              <a:xfrm>
                <a:off x="-129887" y="745527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4" name="Google Shape;794;p25"/>
              <p:cNvCxnSpPr/>
              <p:nvPr/>
            </p:nvCxnSpPr>
            <p:spPr>
              <a:xfrm>
                <a:off x="-129887" y="1349805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5" name="Google Shape;795;p25"/>
              <p:cNvCxnSpPr/>
              <p:nvPr/>
            </p:nvCxnSpPr>
            <p:spPr>
              <a:xfrm>
                <a:off x="-129887" y="1954083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6" name="Google Shape;796;p25"/>
              <p:cNvCxnSpPr/>
              <p:nvPr/>
            </p:nvCxnSpPr>
            <p:spPr>
              <a:xfrm>
                <a:off x="-129887" y="2558361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7" name="Google Shape;797;p25"/>
              <p:cNvCxnSpPr/>
              <p:nvPr/>
            </p:nvCxnSpPr>
            <p:spPr>
              <a:xfrm>
                <a:off x="-129887" y="316263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8" name="Google Shape;798;p25"/>
              <p:cNvCxnSpPr/>
              <p:nvPr/>
            </p:nvCxnSpPr>
            <p:spPr>
              <a:xfrm>
                <a:off x="-129887" y="376691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9" name="Google Shape;799;p25"/>
              <p:cNvCxnSpPr/>
              <p:nvPr/>
            </p:nvCxnSpPr>
            <p:spPr>
              <a:xfrm>
                <a:off x="-129887" y="437119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0" name="Google Shape;800;p25"/>
              <p:cNvCxnSpPr/>
              <p:nvPr/>
            </p:nvCxnSpPr>
            <p:spPr>
              <a:xfrm>
                <a:off x="-129887" y="4975474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1" name="Google Shape;801;p25"/>
              <p:cNvCxnSpPr/>
              <p:nvPr/>
            </p:nvCxnSpPr>
            <p:spPr>
              <a:xfrm>
                <a:off x="-129887" y="5579752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2" name="Google Shape;802;p25"/>
              <p:cNvCxnSpPr/>
              <p:nvPr/>
            </p:nvCxnSpPr>
            <p:spPr>
              <a:xfrm>
                <a:off x="-129887" y="6184030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3" name="Google Shape;803;p25"/>
              <p:cNvCxnSpPr/>
              <p:nvPr/>
            </p:nvCxnSpPr>
            <p:spPr>
              <a:xfrm>
                <a:off x="-129887" y="678830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4" name="Google Shape;804;p25"/>
              <p:cNvCxnSpPr/>
              <p:nvPr/>
            </p:nvCxnSpPr>
            <p:spPr>
              <a:xfrm>
                <a:off x="-129887" y="739258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05" name="Google Shape;805;p25"/>
              <p:cNvCxnSpPr/>
              <p:nvPr/>
            </p:nvCxnSpPr>
            <p:spPr>
              <a:xfrm>
                <a:off x="-129887" y="14124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806" name="Google Shape;806;p25"/>
            <p:cNvSpPr/>
            <p:nvPr/>
          </p:nvSpPr>
          <p:spPr>
            <a:xfrm>
              <a:off x="214261" y="15862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5"/>
            <p:cNvSpPr/>
            <p:nvPr/>
          </p:nvSpPr>
          <p:spPr>
            <a:xfrm>
              <a:off x="214261" y="21905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5"/>
            <p:cNvSpPr/>
            <p:nvPr/>
          </p:nvSpPr>
          <p:spPr>
            <a:xfrm>
              <a:off x="214261" y="279477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5"/>
            <p:cNvSpPr/>
            <p:nvPr/>
          </p:nvSpPr>
          <p:spPr>
            <a:xfrm>
              <a:off x="214261" y="339904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5"/>
            <p:cNvSpPr/>
            <p:nvPr/>
          </p:nvSpPr>
          <p:spPr>
            <a:xfrm>
              <a:off x="214261" y="400330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5"/>
            <p:cNvSpPr/>
            <p:nvPr/>
          </p:nvSpPr>
          <p:spPr>
            <a:xfrm>
              <a:off x="214261" y="460756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5"/>
            <p:cNvSpPr/>
            <p:nvPr/>
          </p:nvSpPr>
          <p:spPr>
            <a:xfrm>
              <a:off x="214261" y="521182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5"/>
            <p:cNvSpPr/>
            <p:nvPr/>
          </p:nvSpPr>
          <p:spPr>
            <a:xfrm>
              <a:off x="214261" y="58160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5"/>
            <p:cNvSpPr/>
            <p:nvPr/>
          </p:nvSpPr>
          <p:spPr>
            <a:xfrm>
              <a:off x="214261" y="64203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5"/>
            <p:cNvSpPr/>
            <p:nvPr/>
          </p:nvSpPr>
          <p:spPr>
            <a:xfrm>
              <a:off x="214261" y="70246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21"/>
          <p:cNvGrpSpPr/>
          <p:nvPr/>
        </p:nvGrpSpPr>
        <p:grpSpPr>
          <a:xfrm>
            <a:off x="-129887" y="-41400"/>
            <a:ext cx="10949100" cy="7644900"/>
            <a:chOff x="-129887" y="-41400"/>
            <a:chExt cx="10949100" cy="7644900"/>
          </a:xfrm>
        </p:grpSpPr>
        <p:cxnSp>
          <p:nvCxnSpPr>
            <p:cNvPr id="626" name="Google Shape;626;p21"/>
            <p:cNvCxnSpPr/>
            <p:nvPr/>
          </p:nvCxnSpPr>
          <p:spPr>
            <a:xfrm>
              <a:off x="594467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21"/>
            <p:cNvCxnSpPr/>
            <p:nvPr/>
          </p:nvCxnSpPr>
          <p:spPr>
            <a:xfrm>
              <a:off x="677418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28" name="Google Shape;628;p21"/>
            <p:cNvSpPr/>
            <p:nvPr/>
          </p:nvSpPr>
          <p:spPr>
            <a:xfrm>
              <a:off x="214261" y="9819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1"/>
            <p:cNvSpPr/>
            <p:nvPr/>
          </p:nvSpPr>
          <p:spPr>
            <a:xfrm>
              <a:off x="214261" y="377712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0" name="Google Shape;630;p21"/>
            <p:cNvGrpSpPr/>
            <p:nvPr/>
          </p:nvGrpSpPr>
          <p:grpSpPr>
            <a:xfrm>
              <a:off x="-129887" y="141249"/>
              <a:ext cx="10949100" cy="7251336"/>
              <a:chOff x="-129887" y="141249"/>
              <a:chExt cx="10949100" cy="7251336"/>
            </a:xfrm>
          </p:grpSpPr>
          <p:cxnSp>
            <p:nvCxnSpPr>
              <p:cNvPr id="631" name="Google Shape;631;p21"/>
              <p:cNvCxnSpPr/>
              <p:nvPr/>
            </p:nvCxnSpPr>
            <p:spPr>
              <a:xfrm>
                <a:off x="-129887" y="745527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2" name="Google Shape;632;p21"/>
              <p:cNvCxnSpPr/>
              <p:nvPr/>
            </p:nvCxnSpPr>
            <p:spPr>
              <a:xfrm>
                <a:off x="-129887" y="1349805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3" name="Google Shape;633;p21"/>
              <p:cNvCxnSpPr/>
              <p:nvPr/>
            </p:nvCxnSpPr>
            <p:spPr>
              <a:xfrm>
                <a:off x="-129887" y="1954083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4" name="Google Shape;634;p21"/>
              <p:cNvCxnSpPr/>
              <p:nvPr/>
            </p:nvCxnSpPr>
            <p:spPr>
              <a:xfrm>
                <a:off x="-129887" y="2558361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5" name="Google Shape;635;p21"/>
              <p:cNvCxnSpPr/>
              <p:nvPr/>
            </p:nvCxnSpPr>
            <p:spPr>
              <a:xfrm>
                <a:off x="-129887" y="316263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6" name="Google Shape;636;p21"/>
              <p:cNvCxnSpPr/>
              <p:nvPr/>
            </p:nvCxnSpPr>
            <p:spPr>
              <a:xfrm>
                <a:off x="-129887" y="376691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7" name="Google Shape;637;p21"/>
              <p:cNvCxnSpPr/>
              <p:nvPr/>
            </p:nvCxnSpPr>
            <p:spPr>
              <a:xfrm>
                <a:off x="-129887" y="437119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8" name="Google Shape;638;p21"/>
              <p:cNvCxnSpPr/>
              <p:nvPr/>
            </p:nvCxnSpPr>
            <p:spPr>
              <a:xfrm>
                <a:off x="-129887" y="4975474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9" name="Google Shape;639;p21"/>
              <p:cNvCxnSpPr/>
              <p:nvPr/>
            </p:nvCxnSpPr>
            <p:spPr>
              <a:xfrm>
                <a:off x="-129887" y="5579752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0" name="Google Shape;640;p21"/>
              <p:cNvCxnSpPr/>
              <p:nvPr/>
            </p:nvCxnSpPr>
            <p:spPr>
              <a:xfrm>
                <a:off x="-129887" y="6184030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1" name="Google Shape;641;p21"/>
              <p:cNvCxnSpPr/>
              <p:nvPr/>
            </p:nvCxnSpPr>
            <p:spPr>
              <a:xfrm>
                <a:off x="-129887" y="678830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2" name="Google Shape;642;p21"/>
              <p:cNvCxnSpPr/>
              <p:nvPr/>
            </p:nvCxnSpPr>
            <p:spPr>
              <a:xfrm>
                <a:off x="-129887" y="739258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3" name="Google Shape;643;p21"/>
              <p:cNvCxnSpPr/>
              <p:nvPr/>
            </p:nvCxnSpPr>
            <p:spPr>
              <a:xfrm>
                <a:off x="-129887" y="14124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44" name="Google Shape;644;p21"/>
            <p:cNvSpPr/>
            <p:nvPr/>
          </p:nvSpPr>
          <p:spPr>
            <a:xfrm>
              <a:off x="214261" y="15862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1"/>
            <p:cNvSpPr/>
            <p:nvPr/>
          </p:nvSpPr>
          <p:spPr>
            <a:xfrm>
              <a:off x="214261" y="21905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1"/>
            <p:cNvSpPr/>
            <p:nvPr/>
          </p:nvSpPr>
          <p:spPr>
            <a:xfrm>
              <a:off x="214261" y="279477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1"/>
            <p:cNvSpPr/>
            <p:nvPr/>
          </p:nvSpPr>
          <p:spPr>
            <a:xfrm>
              <a:off x="214261" y="339904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1"/>
            <p:cNvSpPr/>
            <p:nvPr/>
          </p:nvSpPr>
          <p:spPr>
            <a:xfrm>
              <a:off x="214261" y="400330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1"/>
            <p:cNvSpPr/>
            <p:nvPr/>
          </p:nvSpPr>
          <p:spPr>
            <a:xfrm>
              <a:off x="214261" y="460756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1"/>
            <p:cNvSpPr/>
            <p:nvPr/>
          </p:nvSpPr>
          <p:spPr>
            <a:xfrm>
              <a:off x="214261" y="521182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1"/>
            <p:cNvSpPr/>
            <p:nvPr/>
          </p:nvSpPr>
          <p:spPr>
            <a:xfrm>
              <a:off x="214261" y="58160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1"/>
            <p:cNvSpPr/>
            <p:nvPr/>
          </p:nvSpPr>
          <p:spPr>
            <a:xfrm>
              <a:off x="214261" y="64203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1"/>
            <p:cNvSpPr/>
            <p:nvPr/>
          </p:nvSpPr>
          <p:spPr>
            <a:xfrm>
              <a:off x="214261" y="70246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4" name="Google Shape;654;p21"/>
          <p:cNvSpPr txBox="1">
            <a:spLocks noGrp="1"/>
          </p:cNvSpPr>
          <p:nvPr>
            <p:ph type="title"/>
          </p:nvPr>
        </p:nvSpPr>
        <p:spPr>
          <a:xfrm>
            <a:off x="1184425" y="2645775"/>
            <a:ext cx="2293200" cy="604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55" name="Google Shape;655;p21"/>
          <p:cNvSpPr txBox="1">
            <a:spLocks noGrp="1"/>
          </p:cNvSpPr>
          <p:nvPr>
            <p:ph type="subTitle" idx="1"/>
          </p:nvPr>
        </p:nvSpPr>
        <p:spPr>
          <a:xfrm>
            <a:off x="1184429" y="3336494"/>
            <a:ext cx="2293200" cy="7128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6" name="Google Shape;656;p21"/>
          <p:cNvSpPr txBox="1">
            <a:spLocks noGrp="1"/>
          </p:cNvSpPr>
          <p:nvPr>
            <p:ph type="title" idx="2"/>
          </p:nvPr>
        </p:nvSpPr>
        <p:spPr>
          <a:xfrm>
            <a:off x="5663625" y="2645775"/>
            <a:ext cx="2293200" cy="604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57" name="Google Shape;657;p21"/>
          <p:cNvSpPr txBox="1">
            <a:spLocks noGrp="1"/>
          </p:cNvSpPr>
          <p:nvPr>
            <p:ph type="subTitle" idx="3"/>
          </p:nvPr>
        </p:nvSpPr>
        <p:spPr>
          <a:xfrm>
            <a:off x="5663628" y="3336494"/>
            <a:ext cx="2293200" cy="7128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8" name="Google Shape;658;p21"/>
          <p:cNvSpPr txBox="1">
            <a:spLocks noGrp="1"/>
          </p:cNvSpPr>
          <p:nvPr>
            <p:ph type="title" idx="4"/>
          </p:nvPr>
        </p:nvSpPr>
        <p:spPr>
          <a:xfrm>
            <a:off x="3424025" y="4773127"/>
            <a:ext cx="2293200" cy="6042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59" name="Google Shape;659;p21"/>
          <p:cNvSpPr txBox="1">
            <a:spLocks noGrp="1"/>
          </p:cNvSpPr>
          <p:nvPr>
            <p:ph type="subTitle" idx="5"/>
          </p:nvPr>
        </p:nvSpPr>
        <p:spPr>
          <a:xfrm>
            <a:off x="3424028" y="5463854"/>
            <a:ext cx="2293200" cy="7128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p21"/>
          <p:cNvSpPr txBox="1">
            <a:spLocks noGrp="1"/>
          </p:cNvSpPr>
          <p:nvPr>
            <p:ph type="title" idx="6"/>
          </p:nvPr>
        </p:nvSpPr>
        <p:spPr>
          <a:xfrm>
            <a:off x="7903225" y="4773127"/>
            <a:ext cx="2293200" cy="604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61" name="Google Shape;661;p21"/>
          <p:cNvSpPr txBox="1">
            <a:spLocks noGrp="1"/>
          </p:cNvSpPr>
          <p:nvPr>
            <p:ph type="subTitle" idx="7"/>
          </p:nvPr>
        </p:nvSpPr>
        <p:spPr>
          <a:xfrm>
            <a:off x="7903228" y="5463854"/>
            <a:ext cx="2293200" cy="7128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21"/>
          <p:cNvSpPr txBox="1">
            <a:spLocks noGrp="1"/>
          </p:cNvSpPr>
          <p:nvPr>
            <p:ph type="title" idx="8"/>
          </p:nvPr>
        </p:nvSpPr>
        <p:spPr>
          <a:xfrm>
            <a:off x="1184425" y="738800"/>
            <a:ext cx="9012000" cy="6042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3500">
                <a:solidFill>
                  <a:srgbClr val="FBF8F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21"/>
          <p:cNvSpPr/>
          <p:nvPr/>
        </p:nvSpPr>
        <p:spPr>
          <a:xfrm flipH="1">
            <a:off x="1287929" y="69178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1"/>
          <p:cNvSpPr/>
          <p:nvPr/>
        </p:nvSpPr>
        <p:spPr>
          <a:xfrm flipH="1">
            <a:off x="10221629" y="3914797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1"/>
          <p:cNvSpPr/>
          <p:nvPr/>
        </p:nvSpPr>
        <p:spPr>
          <a:xfrm flipH="1">
            <a:off x="5215229" y="1129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83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-129887" y="-41400"/>
            <a:ext cx="10949100" cy="7644900"/>
            <a:chOff x="-129887" y="-41400"/>
            <a:chExt cx="10949100" cy="7644900"/>
          </a:xfrm>
        </p:grpSpPr>
        <p:cxnSp>
          <p:nvCxnSpPr>
            <p:cNvPr id="45" name="Google Shape;45;p3"/>
            <p:cNvCxnSpPr/>
            <p:nvPr/>
          </p:nvCxnSpPr>
          <p:spPr>
            <a:xfrm>
              <a:off x="594467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" name="Google Shape;46;p3"/>
            <p:cNvCxnSpPr/>
            <p:nvPr/>
          </p:nvCxnSpPr>
          <p:spPr>
            <a:xfrm>
              <a:off x="677418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7" name="Google Shape;47;p3"/>
            <p:cNvSpPr/>
            <p:nvPr/>
          </p:nvSpPr>
          <p:spPr>
            <a:xfrm>
              <a:off x="214261" y="9819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214261" y="377712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" name="Google Shape;49;p3"/>
            <p:cNvGrpSpPr/>
            <p:nvPr/>
          </p:nvGrpSpPr>
          <p:grpSpPr>
            <a:xfrm>
              <a:off x="-129887" y="141249"/>
              <a:ext cx="10949100" cy="7251336"/>
              <a:chOff x="-129887" y="141249"/>
              <a:chExt cx="10949100" cy="7251336"/>
            </a:xfrm>
          </p:grpSpPr>
          <p:cxnSp>
            <p:nvCxnSpPr>
              <p:cNvPr id="50" name="Google Shape;50;p3"/>
              <p:cNvCxnSpPr/>
              <p:nvPr/>
            </p:nvCxnSpPr>
            <p:spPr>
              <a:xfrm>
                <a:off x="-129887" y="745527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" name="Google Shape;51;p3"/>
              <p:cNvCxnSpPr/>
              <p:nvPr/>
            </p:nvCxnSpPr>
            <p:spPr>
              <a:xfrm>
                <a:off x="-129887" y="1349805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" name="Google Shape;52;p3"/>
              <p:cNvCxnSpPr/>
              <p:nvPr/>
            </p:nvCxnSpPr>
            <p:spPr>
              <a:xfrm>
                <a:off x="-129887" y="1954083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" name="Google Shape;53;p3"/>
              <p:cNvCxnSpPr/>
              <p:nvPr/>
            </p:nvCxnSpPr>
            <p:spPr>
              <a:xfrm>
                <a:off x="-129887" y="2558361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" name="Google Shape;54;p3"/>
              <p:cNvCxnSpPr/>
              <p:nvPr/>
            </p:nvCxnSpPr>
            <p:spPr>
              <a:xfrm>
                <a:off x="-129887" y="316263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" name="Google Shape;55;p3"/>
              <p:cNvCxnSpPr/>
              <p:nvPr/>
            </p:nvCxnSpPr>
            <p:spPr>
              <a:xfrm>
                <a:off x="-129887" y="376691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" name="Google Shape;56;p3"/>
              <p:cNvCxnSpPr/>
              <p:nvPr/>
            </p:nvCxnSpPr>
            <p:spPr>
              <a:xfrm>
                <a:off x="-129887" y="437119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" name="Google Shape;57;p3"/>
              <p:cNvCxnSpPr/>
              <p:nvPr/>
            </p:nvCxnSpPr>
            <p:spPr>
              <a:xfrm>
                <a:off x="-129887" y="4975474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8" name="Google Shape;58;p3"/>
              <p:cNvCxnSpPr/>
              <p:nvPr/>
            </p:nvCxnSpPr>
            <p:spPr>
              <a:xfrm>
                <a:off x="-129887" y="5579752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9" name="Google Shape;59;p3"/>
              <p:cNvCxnSpPr/>
              <p:nvPr/>
            </p:nvCxnSpPr>
            <p:spPr>
              <a:xfrm>
                <a:off x="-129887" y="6184030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" name="Google Shape;60;p3"/>
              <p:cNvCxnSpPr/>
              <p:nvPr/>
            </p:nvCxnSpPr>
            <p:spPr>
              <a:xfrm>
                <a:off x="-129887" y="678830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" name="Google Shape;61;p3"/>
              <p:cNvCxnSpPr/>
              <p:nvPr/>
            </p:nvCxnSpPr>
            <p:spPr>
              <a:xfrm>
                <a:off x="-129887" y="739258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2" name="Google Shape;62;p3"/>
              <p:cNvCxnSpPr/>
              <p:nvPr/>
            </p:nvCxnSpPr>
            <p:spPr>
              <a:xfrm>
                <a:off x="-129887" y="14124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63" name="Google Shape;63;p3"/>
            <p:cNvSpPr/>
            <p:nvPr/>
          </p:nvSpPr>
          <p:spPr>
            <a:xfrm>
              <a:off x="214261" y="15862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214261" y="21905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214261" y="279477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214261" y="339904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214261" y="400330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14261" y="460756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14261" y="521182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214261" y="58160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214261" y="64203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14261" y="70246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3"/>
          <p:cNvSpPr txBox="1">
            <a:spLocks noGrp="1"/>
          </p:cNvSpPr>
          <p:nvPr>
            <p:ph type="title"/>
          </p:nvPr>
        </p:nvSpPr>
        <p:spPr>
          <a:xfrm>
            <a:off x="1894826" y="3375413"/>
            <a:ext cx="7591200" cy="12375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endParaRPr/>
          </a:p>
        </p:txBody>
      </p:sp>
      <p:sp>
        <p:nvSpPr>
          <p:cNvPr id="74" name="Google Shape;74;p3"/>
          <p:cNvSpPr txBox="1">
            <a:spLocks noGrp="1"/>
          </p:cNvSpPr>
          <p:nvPr>
            <p:ph type="title" idx="2" hasCustomPrompt="1"/>
          </p:nvPr>
        </p:nvSpPr>
        <p:spPr>
          <a:xfrm>
            <a:off x="4422050" y="2137763"/>
            <a:ext cx="2536800" cy="1237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9pPr>
          </a:lstStyle>
          <a:p>
            <a:r>
              <a:t>xx%</a:t>
            </a:r>
          </a:p>
        </p:txBody>
      </p:sp>
      <p:sp>
        <p:nvSpPr>
          <p:cNvPr id="75" name="Google Shape;75;p3"/>
          <p:cNvSpPr txBox="1">
            <a:spLocks noGrp="1"/>
          </p:cNvSpPr>
          <p:nvPr>
            <p:ph type="subTitle" idx="1"/>
          </p:nvPr>
        </p:nvSpPr>
        <p:spPr>
          <a:xfrm>
            <a:off x="1894850" y="4474238"/>
            <a:ext cx="7591200" cy="7017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10221629" y="69178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"/>
          <p:cNvSpPr/>
          <p:nvPr/>
        </p:nvSpPr>
        <p:spPr>
          <a:xfrm>
            <a:off x="1287929" y="3914797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"/>
          <p:cNvSpPr/>
          <p:nvPr/>
        </p:nvSpPr>
        <p:spPr>
          <a:xfrm>
            <a:off x="6294329" y="1129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4"/>
          <p:cNvGrpSpPr/>
          <p:nvPr/>
        </p:nvGrpSpPr>
        <p:grpSpPr>
          <a:xfrm>
            <a:off x="-129887" y="-41400"/>
            <a:ext cx="10949100" cy="7644900"/>
            <a:chOff x="-129887" y="-41400"/>
            <a:chExt cx="10949100" cy="7644900"/>
          </a:xfrm>
        </p:grpSpPr>
        <p:cxnSp>
          <p:nvCxnSpPr>
            <p:cNvPr id="81" name="Google Shape;81;p4"/>
            <p:cNvCxnSpPr/>
            <p:nvPr/>
          </p:nvCxnSpPr>
          <p:spPr>
            <a:xfrm>
              <a:off x="594467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" name="Google Shape;82;p4"/>
            <p:cNvCxnSpPr/>
            <p:nvPr/>
          </p:nvCxnSpPr>
          <p:spPr>
            <a:xfrm>
              <a:off x="677418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3" name="Google Shape;83;p4"/>
            <p:cNvSpPr/>
            <p:nvPr/>
          </p:nvSpPr>
          <p:spPr>
            <a:xfrm>
              <a:off x="214261" y="9819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214261" y="377712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85;p4"/>
            <p:cNvGrpSpPr/>
            <p:nvPr/>
          </p:nvGrpSpPr>
          <p:grpSpPr>
            <a:xfrm>
              <a:off x="-129887" y="141249"/>
              <a:ext cx="10949100" cy="7251336"/>
              <a:chOff x="-129887" y="141249"/>
              <a:chExt cx="10949100" cy="7251336"/>
            </a:xfrm>
          </p:grpSpPr>
          <p:cxnSp>
            <p:nvCxnSpPr>
              <p:cNvPr id="86" name="Google Shape;86;p4"/>
              <p:cNvCxnSpPr/>
              <p:nvPr/>
            </p:nvCxnSpPr>
            <p:spPr>
              <a:xfrm>
                <a:off x="-129887" y="745527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" name="Google Shape;87;p4"/>
              <p:cNvCxnSpPr/>
              <p:nvPr/>
            </p:nvCxnSpPr>
            <p:spPr>
              <a:xfrm>
                <a:off x="-129887" y="1349805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" name="Google Shape;88;p4"/>
              <p:cNvCxnSpPr/>
              <p:nvPr/>
            </p:nvCxnSpPr>
            <p:spPr>
              <a:xfrm>
                <a:off x="-129887" y="1954083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9" name="Google Shape;89;p4"/>
              <p:cNvCxnSpPr/>
              <p:nvPr/>
            </p:nvCxnSpPr>
            <p:spPr>
              <a:xfrm>
                <a:off x="-129887" y="2558361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" name="Google Shape;90;p4"/>
              <p:cNvCxnSpPr/>
              <p:nvPr/>
            </p:nvCxnSpPr>
            <p:spPr>
              <a:xfrm>
                <a:off x="-129887" y="316263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" name="Google Shape;91;p4"/>
              <p:cNvCxnSpPr/>
              <p:nvPr/>
            </p:nvCxnSpPr>
            <p:spPr>
              <a:xfrm>
                <a:off x="-129887" y="376691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" name="Google Shape;92;p4"/>
              <p:cNvCxnSpPr/>
              <p:nvPr/>
            </p:nvCxnSpPr>
            <p:spPr>
              <a:xfrm>
                <a:off x="-129887" y="437119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" name="Google Shape;93;p4"/>
              <p:cNvCxnSpPr/>
              <p:nvPr/>
            </p:nvCxnSpPr>
            <p:spPr>
              <a:xfrm>
                <a:off x="-129887" y="4975474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" name="Google Shape;94;p4"/>
              <p:cNvCxnSpPr/>
              <p:nvPr/>
            </p:nvCxnSpPr>
            <p:spPr>
              <a:xfrm>
                <a:off x="-129887" y="5579752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" name="Google Shape;95;p4"/>
              <p:cNvCxnSpPr/>
              <p:nvPr/>
            </p:nvCxnSpPr>
            <p:spPr>
              <a:xfrm>
                <a:off x="-129887" y="6184030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" name="Google Shape;96;p4"/>
              <p:cNvCxnSpPr/>
              <p:nvPr/>
            </p:nvCxnSpPr>
            <p:spPr>
              <a:xfrm>
                <a:off x="-129887" y="678830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" name="Google Shape;97;p4"/>
              <p:cNvCxnSpPr/>
              <p:nvPr/>
            </p:nvCxnSpPr>
            <p:spPr>
              <a:xfrm>
                <a:off x="-129887" y="739258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" name="Google Shape;98;p4"/>
              <p:cNvCxnSpPr/>
              <p:nvPr/>
            </p:nvCxnSpPr>
            <p:spPr>
              <a:xfrm>
                <a:off x="-129887" y="14124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99" name="Google Shape;99;p4"/>
            <p:cNvSpPr/>
            <p:nvPr/>
          </p:nvSpPr>
          <p:spPr>
            <a:xfrm>
              <a:off x="214261" y="15862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214261" y="21905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214261" y="279477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214261" y="339904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214261" y="400330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214261" y="460756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214261" y="521182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214261" y="58160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214261" y="64203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214261" y="70246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4"/>
          <p:cNvSpPr txBox="1">
            <a:spLocks noGrp="1"/>
          </p:cNvSpPr>
          <p:nvPr>
            <p:ph type="title"/>
          </p:nvPr>
        </p:nvSpPr>
        <p:spPr>
          <a:xfrm>
            <a:off x="1183695" y="745450"/>
            <a:ext cx="9012000" cy="6042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3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4"/>
          <p:cNvSpPr txBox="1">
            <a:spLocks noGrp="1"/>
          </p:cNvSpPr>
          <p:nvPr>
            <p:ph type="body" idx="1"/>
          </p:nvPr>
        </p:nvSpPr>
        <p:spPr>
          <a:xfrm>
            <a:off x="1183700" y="1694400"/>
            <a:ext cx="9012000" cy="5022900"/>
          </a:xfrm>
          <a:prstGeom prst="rect">
            <a:avLst/>
          </a:prstGeom>
        </p:spPr>
        <p:txBody>
          <a:bodyPr spcFirstLastPara="1" wrap="square" lIns="116050" tIns="116050" rIns="116050" bIns="116050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Didact Gothic"/>
              <a:buAutoNum type="arabicPeriod"/>
              <a:defRPr sz="16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4"/>
          <p:cNvSpPr/>
          <p:nvPr/>
        </p:nvSpPr>
        <p:spPr>
          <a:xfrm flipH="1">
            <a:off x="1287929" y="69178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"/>
          <p:cNvSpPr/>
          <p:nvPr/>
        </p:nvSpPr>
        <p:spPr>
          <a:xfrm flipH="1">
            <a:off x="10221629" y="3914797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4"/>
          <p:cNvSpPr/>
          <p:nvPr/>
        </p:nvSpPr>
        <p:spPr>
          <a:xfrm flipH="1">
            <a:off x="5215229" y="1129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5"/>
          <p:cNvGrpSpPr/>
          <p:nvPr/>
        </p:nvGrpSpPr>
        <p:grpSpPr>
          <a:xfrm>
            <a:off x="-129887" y="-41400"/>
            <a:ext cx="10949100" cy="7644900"/>
            <a:chOff x="-129887" y="-41400"/>
            <a:chExt cx="10949100" cy="7644900"/>
          </a:xfrm>
        </p:grpSpPr>
        <p:cxnSp>
          <p:nvCxnSpPr>
            <p:cNvPr id="116" name="Google Shape;116;p5"/>
            <p:cNvCxnSpPr/>
            <p:nvPr/>
          </p:nvCxnSpPr>
          <p:spPr>
            <a:xfrm>
              <a:off x="594467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17;p5"/>
            <p:cNvCxnSpPr/>
            <p:nvPr/>
          </p:nvCxnSpPr>
          <p:spPr>
            <a:xfrm>
              <a:off x="677418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8" name="Google Shape;118;p5"/>
            <p:cNvSpPr/>
            <p:nvPr/>
          </p:nvSpPr>
          <p:spPr>
            <a:xfrm>
              <a:off x="214261" y="9819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214261" y="377712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" name="Google Shape;120;p5"/>
            <p:cNvGrpSpPr/>
            <p:nvPr/>
          </p:nvGrpSpPr>
          <p:grpSpPr>
            <a:xfrm>
              <a:off x="-129887" y="141249"/>
              <a:ext cx="10949100" cy="7251336"/>
              <a:chOff x="-129887" y="141249"/>
              <a:chExt cx="10949100" cy="7251336"/>
            </a:xfrm>
          </p:grpSpPr>
          <p:cxnSp>
            <p:nvCxnSpPr>
              <p:cNvPr id="121" name="Google Shape;121;p5"/>
              <p:cNvCxnSpPr/>
              <p:nvPr/>
            </p:nvCxnSpPr>
            <p:spPr>
              <a:xfrm>
                <a:off x="-129887" y="745527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2" name="Google Shape;122;p5"/>
              <p:cNvCxnSpPr/>
              <p:nvPr/>
            </p:nvCxnSpPr>
            <p:spPr>
              <a:xfrm>
                <a:off x="-129887" y="1349805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3" name="Google Shape;123;p5"/>
              <p:cNvCxnSpPr/>
              <p:nvPr/>
            </p:nvCxnSpPr>
            <p:spPr>
              <a:xfrm>
                <a:off x="-129887" y="1954083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4" name="Google Shape;124;p5"/>
              <p:cNvCxnSpPr/>
              <p:nvPr/>
            </p:nvCxnSpPr>
            <p:spPr>
              <a:xfrm>
                <a:off x="-129887" y="2558361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5" name="Google Shape;125;p5"/>
              <p:cNvCxnSpPr/>
              <p:nvPr/>
            </p:nvCxnSpPr>
            <p:spPr>
              <a:xfrm>
                <a:off x="-129887" y="316263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6" name="Google Shape;126;p5"/>
              <p:cNvCxnSpPr/>
              <p:nvPr/>
            </p:nvCxnSpPr>
            <p:spPr>
              <a:xfrm>
                <a:off x="-129887" y="376691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7" name="Google Shape;127;p5"/>
              <p:cNvCxnSpPr/>
              <p:nvPr/>
            </p:nvCxnSpPr>
            <p:spPr>
              <a:xfrm>
                <a:off x="-129887" y="437119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8" name="Google Shape;128;p5"/>
              <p:cNvCxnSpPr/>
              <p:nvPr/>
            </p:nvCxnSpPr>
            <p:spPr>
              <a:xfrm>
                <a:off x="-129887" y="4975474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9" name="Google Shape;129;p5"/>
              <p:cNvCxnSpPr/>
              <p:nvPr/>
            </p:nvCxnSpPr>
            <p:spPr>
              <a:xfrm>
                <a:off x="-129887" y="5579752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0" name="Google Shape;130;p5"/>
              <p:cNvCxnSpPr/>
              <p:nvPr/>
            </p:nvCxnSpPr>
            <p:spPr>
              <a:xfrm>
                <a:off x="-129887" y="6184030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1" name="Google Shape;131;p5"/>
              <p:cNvCxnSpPr/>
              <p:nvPr/>
            </p:nvCxnSpPr>
            <p:spPr>
              <a:xfrm>
                <a:off x="-129887" y="678830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" name="Google Shape;132;p5"/>
              <p:cNvCxnSpPr/>
              <p:nvPr/>
            </p:nvCxnSpPr>
            <p:spPr>
              <a:xfrm>
                <a:off x="-129887" y="739258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3" name="Google Shape;133;p5"/>
              <p:cNvCxnSpPr/>
              <p:nvPr/>
            </p:nvCxnSpPr>
            <p:spPr>
              <a:xfrm>
                <a:off x="-129887" y="14124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34" name="Google Shape;134;p5"/>
            <p:cNvSpPr/>
            <p:nvPr/>
          </p:nvSpPr>
          <p:spPr>
            <a:xfrm>
              <a:off x="214261" y="15862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214261" y="21905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214261" y="279477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214261" y="339904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214261" y="400330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214261" y="460756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214261" y="521182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214261" y="58160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214261" y="64203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214261" y="70246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5"/>
          <p:cNvSpPr txBox="1">
            <a:spLocks noGrp="1"/>
          </p:cNvSpPr>
          <p:nvPr>
            <p:ph type="subTitle" idx="1"/>
          </p:nvPr>
        </p:nvSpPr>
        <p:spPr>
          <a:xfrm>
            <a:off x="1854650" y="3435300"/>
            <a:ext cx="3399000" cy="604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subTitle" idx="2"/>
          </p:nvPr>
        </p:nvSpPr>
        <p:spPr>
          <a:xfrm>
            <a:off x="6127199" y="3435300"/>
            <a:ext cx="3399000" cy="6042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p5"/>
          <p:cNvSpPr txBox="1">
            <a:spLocks noGrp="1"/>
          </p:cNvSpPr>
          <p:nvPr>
            <p:ph type="subTitle" idx="3"/>
          </p:nvPr>
        </p:nvSpPr>
        <p:spPr>
          <a:xfrm>
            <a:off x="1854650" y="4115702"/>
            <a:ext cx="3399000" cy="12810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4"/>
          </p:nvPr>
        </p:nvSpPr>
        <p:spPr>
          <a:xfrm>
            <a:off x="6127198" y="4115702"/>
            <a:ext cx="3399000" cy="12810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5"/>
          <p:cNvSpPr txBox="1">
            <a:spLocks noGrp="1"/>
          </p:cNvSpPr>
          <p:nvPr>
            <p:ph type="title"/>
          </p:nvPr>
        </p:nvSpPr>
        <p:spPr>
          <a:xfrm>
            <a:off x="1184425" y="752100"/>
            <a:ext cx="9012000" cy="6042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3500">
                <a:solidFill>
                  <a:srgbClr val="FBF8F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5"/>
          <p:cNvSpPr/>
          <p:nvPr/>
        </p:nvSpPr>
        <p:spPr>
          <a:xfrm>
            <a:off x="10221629" y="69178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"/>
          <p:cNvSpPr/>
          <p:nvPr/>
        </p:nvSpPr>
        <p:spPr>
          <a:xfrm>
            <a:off x="1287929" y="3914797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5"/>
          <p:cNvSpPr/>
          <p:nvPr/>
        </p:nvSpPr>
        <p:spPr>
          <a:xfrm>
            <a:off x="6294329" y="1129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6"/>
          <p:cNvGrpSpPr/>
          <p:nvPr/>
        </p:nvGrpSpPr>
        <p:grpSpPr>
          <a:xfrm>
            <a:off x="-129887" y="-41400"/>
            <a:ext cx="10949100" cy="7644900"/>
            <a:chOff x="-129887" y="-41400"/>
            <a:chExt cx="10949100" cy="7644900"/>
          </a:xfrm>
        </p:grpSpPr>
        <p:cxnSp>
          <p:nvCxnSpPr>
            <p:cNvPr id="154" name="Google Shape;154;p6"/>
            <p:cNvCxnSpPr/>
            <p:nvPr/>
          </p:nvCxnSpPr>
          <p:spPr>
            <a:xfrm>
              <a:off x="594467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" name="Google Shape;155;p6"/>
            <p:cNvCxnSpPr/>
            <p:nvPr/>
          </p:nvCxnSpPr>
          <p:spPr>
            <a:xfrm>
              <a:off x="677418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6" name="Google Shape;156;p6"/>
            <p:cNvSpPr/>
            <p:nvPr/>
          </p:nvSpPr>
          <p:spPr>
            <a:xfrm>
              <a:off x="214261" y="9819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214261" y="377712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" name="Google Shape;158;p6"/>
            <p:cNvGrpSpPr/>
            <p:nvPr/>
          </p:nvGrpSpPr>
          <p:grpSpPr>
            <a:xfrm>
              <a:off x="-129887" y="141249"/>
              <a:ext cx="10949100" cy="7251336"/>
              <a:chOff x="-129887" y="141249"/>
              <a:chExt cx="10949100" cy="7251336"/>
            </a:xfrm>
          </p:grpSpPr>
          <p:cxnSp>
            <p:nvCxnSpPr>
              <p:cNvPr id="159" name="Google Shape;159;p6"/>
              <p:cNvCxnSpPr/>
              <p:nvPr/>
            </p:nvCxnSpPr>
            <p:spPr>
              <a:xfrm>
                <a:off x="-129887" y="745527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" name="Google Shape;160;p6"/>
              <p:cNvCxnSpPr/>
              <p:nvPr/>
            </p:nvCxnSpPr>
            <p:spPr>
              <a:xfrm>
                <a:off x="-129887" y="1349805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" name="Google Shape;161;p6"/>
              <p:cNvCxnSpPr/>
              <p:nvPr/>
            </p:nvCxnSpPr>
            <p:spPr>
              <a:xfrm>
                <a:off x="-129887" y="1954083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" name="Google Shape;162;p6"/>
              <p:cNvCxnSpPr/>
              <p:nvPr/>
            </p:nvCxnSpPr>
            <p:spPr>
              <a:xfrm>
                <a:off x="-129887" y="2558361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" name="Google Shape;163;p6"/>
              <p:cNvCxnSpPr/>
              <p:nvPr/>
            </p:nvCxnSpPr>
            <p:spPr>
              <a:xfrm>
                <a:off x="-129887" y="316263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" name="Google Shape;164;p6"/>
              <p:cNvCxnSpPr/>
              <p:nvPr/>
            </p:nvCxnSpPr>
            <p:spPr>
              <a:xfrm>
                <a:off x="-129887" y="376691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5" name="Google Shape;165;p6"/>
              <p:cNvCxnSpPr/>
              <p:nvPr/>
            </p:nvCxnSpPr>
            <p:spPr>
              <a:xfrm>
                <a:off x="-129887" y="437119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6" name="Google Shape;166;p6"/>
              <p:cNvCxnSpPr/>
              <p:nvPr/>
            </p:nvCxnSpPr>
            <p:spPr>
              <a:xfrm>
                <a:off x="-129887" y="4975474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7" name="Google Shape;167;p6"/>
              <p:cNvCxnSpPr/>
              <p:nvPr/>
            </p:nvCxnSpPr>
            <p:spPr>
              <a:xfrm>
                <a:off x="-129887" y="5579752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8" name="Google Shape;168;p6"/>
              <p:cNvCxnSpPr/>
              <p:nvPr/>
            </p:nvCxnSpPr>
            <p:spPr>
              <a:xfrm>
                <a:off x="-129887" y="6184030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9" name="Google Shape;169;p6"/>
              <p:cNvCxnSpPr/>
              <p:nvPr/>
            </p:nvCxnSpPr>
            <p:spPr>
              <a:xfrm>
                <a:off x="-129887" y="678830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0" name="Google Shape;170;p6"/>
              <p:cNvCxnSpPr/>
              <p:nvPr/>
            </p:nvCxnSpPr>
            <p:spPr>
              <a:xfrm>
                <a:off x="-129887" y="739258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1" name="Google Shape;171;p6"/>
              <p:cNvCxnSpPr/>
              <p:nvPr/>
            </p:nvCxnSpPr>
            <p:spPr>
              <a:xfrm>
                <a:off x="-129887" y="14124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72" name="Google Shape;172;p6"/>
            <p:cNvSpPr/>
            <p:nvPr/>
          </p:nvSpPr>
          <p:spPr>
            <a:xfrm>
              <a:off x="214261" y="15862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>
              <a:off x="214261" y="21905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>
              <a:off x="214261" y="279477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214261" y="339904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214261" y="400330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214261" y="460756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214261" y="521182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214261" y="58160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214261" y="64203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214261" y="70246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6"/>
          <p:cNvSpPr txBox="1">
            <a:spLocks noGrp="1"/>
          </p:cNvSpPr>
          <p:nvPr>
            <p:ph type="title"/>
          </p:nvPr>
        </p:nvSpPr>
        <p:spPr>
          <a:xfrm>
            <a:off x="1184413" y="738800"/>
            <a:ext cx="9012000" cy="6042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3500">
                <a:solidFill>
                  <a:srgbClr val="FBF8F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6"/>
          <p:cNvSpPr/>
          <p:nvPr/>
        </p:nvSpPr>
        <p:spPr>
          <a:xfrm flipH="1">
            <a:off x="1287929" y="69178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6"/>
          <p:cNvSpPr/>
          <p:nvPr/>
        </p:nvSpPr>
        <p:spPr>
          <a:xfrm flipH="1">
            <a:off x="10221629" y="3914797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6"/>
          <p:cNvSpPr/>
          <p:nvPr/>
        </p:nvSpPr>
        <p:spPr>
          <a:xfrm flipH="1">
            <a:off x="5215229" y="1129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8"/>
          <p:cNvGrpSpPr/>
          <p:nvPr/>
        </p:nvGrpSpPr>
        <p:grpSpPr>
          <a:xfrm>
            <a:off x="-129887" y="-41400"/>
            <a:ext cx="10949100" cy="7644900"/>
            <a:chOff x="-129887" y="-41400"/>
            <a:chExt cx="10949100" cy="7644900"/>
          </a:xfrm>
        </p:grpSpPr>
        <p:cxnSp>
          <p:nvCxnSpPr>
            <p:cNvPr id="220" name="Google Shape;220;p8"/>
            <p:cNvCxnSpPr/>
            <p:nvPr/>
          </p:nvCxnSpPr>
          <p:spPr>
            <a:xfrm>
              <a:off x="594467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1" name="Google Shape;221;p8"/>
            <p:cNvCxnSpPr/>
            <p:nvPr/>
          </p:nvCxnSpPr>
          <p:spPr>
            <a:xfrm>
              <a:off x="677418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2" name="Google Shape;222;p8"/>
            <p:cNvSpPr/>
            <p:nvPr/>
          </p:nvSpPr>
          <p:spPr>
            <a:xfrm>
              <a:off x="214261" y="9819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214261" y="377712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" name="Google Shape;224;p8"/>
            <p:cNvGrpSpPr/>
            <p:nvPr/>
          </p:nvGrpSpPr>
          <p:grpSpPr>
            <a:xfrm>
              <a:off x="-129887" y="141249"/>
              <a:ext cx="10949100" cy="7251336"/>
              <a:chOff x="-129887" y="141249"/>
              <a:chExt cx="10949100" cy="7251336"/>
            </a:xfrm>
          </p:grpSpPr>
          <p:cxnSp>
            <p:nvCxnSpPr>
              <p:cNvPr id="225" name="Google Shape;225;p8"/>
              <p:cNvCxnSpPr/>
              <p:nvPr/>
            </p:nvCxnSpPr>
            <p:spPr>
              <a:xfrm>
                <a:off x="-129887" y="745527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6" name="Google Shape;226;p8"/>
              <p:cNvCxnSpPr/>
              <p:nvPr/>
            </p:nvCxnSpPr>
            <p:spPr>
              <a:xfrm>
                <a:off x="-129887" y="1349805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7" name="Google Shape;227;p8"/>
              <p:cNvCxnSpPr/>
              <p:nvPr/>
            </p:nvCxnSpPr>
            <p:spPr>
              <a:xfrm>
                <a:off x="-129887" y="1954083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8" name="Google Shape;228;p8"/>
              <p:cNvCxnSpPr/>
              <p:nvPr/>
            </p:nvCxnSpPr>
            <p:spPr>
              <a:xfrm>
                <a:off x="-129887" y="2558361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9" name="Google Shape;229;p8"/>
              <p:cNvCxnSpPr/>
              <p:nvPr/>
            </p:nvCxnSpPr>
            <p:spPr>
              <a:xfrm>
                <a:off x="-129887" y="316263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0" name="Google Shape;230;p8"/>
              <p:cNvCxnSpPr/>
              <p:nvPr/>
            </p:nvCxnSpPr>
            <p:spPr>
              <a:xfrm>
                <a:off x="-129887" y="376691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8"/>
              <p:cNvCxnSpPr/>
              <p:nvPr/>
            </p:nvCxnSpPr>
            <p:spPr>
              <a:xfrm>
                <a:off x="-129887" y="437119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2" name="Google Shape;232;p8"/>
              <p:cNvCxnSpPr/>
              <p:nvPr/>
            </p:nvCxnSpPr>
            <p:spPr>
              <a:xfrm>
                <a:off x="-129887" y="4975474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8"/>
              <p:cNvCxnSpPr/>
              <p:nvPr/>
            </p:nvCxnSpPr>
            <p:spPr>
              <a:xfrm>
                <a:off x="-129887" y="5579752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4;p8"/>
              <p:cNvCxnSpPr/>
              <p:nvPr/>
            </p:nvCxnSpPr>
            <p:spPr>
              <a:xfrm>
                <a:off x="-129887" y="6184030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5" name="Google Shape;235;p8"/>
              <p:cNvCxnSpPr/>
              <p:nvPr/>
            </p:nvCxnSpPr>
            <p:spPr>
              <a:xfrm>
                <a:off x="-129887" y="678830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6" name="Google Shape;236;p8"/>
              <p:cNvCxnSpPr/>
              <p:nvPr/>
            </p:nvCxnSpPr>
            <p:spPr>
              <a:xfrm>
                <a:off x="-129887" y="739258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7" name="Google Shape;237;p8"/>
              <p:cNvCxnSpPr/>
              <p:nvPr/>
            </p:nvCxnSpPr>
            <p:spPr>
              <a:xfrm>
                <a:off x="-129887" y="14124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238" name="Google Shape;238;p8"/>
            <p:cNvSpPr/>
            <p:nvPr/>
          </p:nvSpPr>
          <p:spPr>
            <a:xfrm>
              <a:off x="214261" y="15862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214261" y="21905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214261" y="279477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214261" y="339904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214261" y="400330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214261" y="460756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214261" y="521182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214261" y="58160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214261" y="64203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214261" y="70246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" name="Google Shape;248;p8"/>
          <p:cNvSpPr txBox="1">
            <a:spLocks noGrp="1"/>
          </p:cNvSpPr>
          <p:nvPr>
            <p:ph type="title"/>
          </p:nvPr>
        </p:nvSpPr>
        <p:spPr>
          <a:xfrm>
            <a:off x="1193700" y="1778925"/>
            <a:ext cx="8993400" cy="4004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1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2pPr>
            <a:lvl3pPr lvl="2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3pPr>
            <a:lvl4pPr lvl="3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4pPr>
            <a:lvl5pPr lvl="4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5pPr>
            <a:lvl6pPr lvl="5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6pPr>
            <a:lvl7pPr lvl="6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7pPr>
            <a:lvl8pPr lvl="7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8pPr>
            <a:lvl9pPr lvl="8" algn="ctr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9pPr>
          </a:lstStyle>
          <a:p>
            <a:endParaRPr/>
          </a:p>
        </p:txBody>
      </p:sp>
      <p:sp>
        <p:nvSpPr>
          <p:cNvPr id="249" name="Google Shape;249;p8"/>
          <p:cNvSpPr/>
          <p:nvPr/>
        </p:nvSpPr>
        <p:spPr>
          <a:xfrm>
            <a:off x="10221629" y="69178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8"/>
          <p:cNvSpPr/>
          <p:nvPr/>
        </p:nvSpPr>
        <p:spPr>
          <a:xfrm>
            <a:off x="1287929" y="3914797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8"/>
          <p:cNvSpPr/>
          <p:nvPr/>
        </p:nvSpPr>
        <p:spPr>
          <a:xfrm>
            <a:off x="6294329" y="1129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9"/>
          <p:cNvGrpSpPr/>
          <p:nvPr/>
        </p:nvGrpSpPr>
        <p:grpSpPr>
          <a:xfrm>
            <a:off x="-129887" y="-41400"/>
            <a:ext cx="10949100" cy="7644900"/>
            <a:chOff x="-129887" y="-41400"/>
            <a:chExt cx="10949100" cy="7644900"/>
          </a:xfrm>
        </p:grpSpPr>
        <p:cxnSp>
          <p:nvCxnSpPr>
            <p:cNvPr id="254" name="Google Shape;254;p9"/>
            <p:cNvCxnSpPr/>
            <p:nvPr/>
          </p:nvCxnSpPr>
          <p:spPr>
            <a:xfrm>
              <a:off x="594467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5" name="Google Shape;255;p9"/>
            <p:cNvCxnSpPr/>
            <p:nvPr/>
          </p:nvCxnSpPr>
          <p:spPr>
            <a:xfrm>
              <a:off x="677418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6" name="Google Shape;256;p9"/>
            <p:cNvSpPr/>
            <p:nvPr/>
          </p:nvSpPr>
          <p:spPr>
            <a:xfrm>
              <a:off x="214261" y="9819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214261" y="377712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" name="Google Shape;258;p9"/>
            <p:cNvGrpSpPr/>
            <p:nvPr/>
          </p:nvGrpSpPr>
          <p:grpSpPr>
            <a:xfrm>
              <a:off x="-129887" y="141249"/>
              <a:ext cx="10949100" cy="7251336"/>
              <a:chOff x="-129887" y="141249"/>
              <a:chExt cx="10949100" cy="7251336"/>
            </a:xfrm>
          </p:grpSpPr>
          <p:cxnSp>
            <p:nvCxnSpPr>
              <p:cNvPr id="259" name="Google Shape;259;p9"/>
              <p:cNvCxnSpPr/>
              <p:nvPr/>
            </p:nvCxnSpPr>
            <p:spPr>
              <a:xfrm>
                <a:off x="-129887" y="745527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0" name="Google Shape;260;p9"/>
              <p:cNvCxnSpPr/>
              <p:nvPr/>
            </p:nvCxnSpPr>
            <p:spPr>
              <a:xfrm>
                <a:off x="-129887" y="1349805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1" name="Google Shape;261;p9"/>
              <p:cNvCxnSpPr/>
              <p:nvPr/>
            </p:nvCxnSpPr>
            <p:spPr>
              <a:xfrm>
                <a:off x="-129887" y="1954083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2" name="Google Shape;262;p9"/>
              <p:cNvCxnSpPr/>
              <p:nvPr/>
            </p:nvCxnSpPr>
            <p:spPr>
              <a:xfrm>
                <a:off x="-129887" y="2558361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3" name="Google Shape;263;p9"/>
              <p:cNvCxnSpPr/>
              <p:nvPr/>
            </p:nvCxnSpPr>
            <p:spPr>
              <a:xfrm>
                <a:off x="-129887" y="316263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4" name="Google Shape;264;p9"/>
              <p:cNvCxnSpPr/>
              <p:nvPr/>
            </p:nvCxnSpPr>
            <p:spPr>
              <a:xfrm>
                <a:off x="-129887" y="376691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5" name="Google Shape;265;p9"/>
              <p:cNvCxnSpPr/>
              <p:nvPr/>
            </p:nvCxnSpPr>
            <p:spPr>
              <a:xfrm>
                <a:off x="-129887" y="437119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6" name="Google Shape;266;p9"/>
              <p:cNvCxnSpPr/>
              <p:nvPr/>
            </p:nvCxnSpPr>
            <p:spPr>
              <a:xfrm>
                <a:off x="-129887" y="4975474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7" name="Google Shape;267;p9"/>
              <p:cNvCxnSpPr/>
              <p:nvPr/>
            </p:nvCxnSpPr>
            <p:spPr>
              <a:xfrm>
                <a:off x="-129887" y="5579752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68;p9"/>
              <p:cNvCxnSpPr/>
              <p:nvPr/>
            </p:nvCxnSpPr>
            <p:spPr>
              <a:xfrm>
                <a:off x="-129887" y="6184030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69;p9"/>
              <p:cNvCxnSpPr/>
              <p:nvPr/>
            </p:nvCxnSpPr>
            <p:spPr>
              <a:xfrm>
                <a:off x="-129887" y="678830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" name="Google Shape;270;p9"/>
              <p:cNvCxnSpPr/>
              <p:nvPr/>
            </p:nvCxnSpPr>
            <p:spPr>
              <a:xfrm>
                <a:off x="-129887" y="739258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1" name="Google Shape;271;p9"/>
              <p:cNvCxnSpPr/>
              <p:nvPr/>
            </p:nvCxnSpPr>
            <p:spPr>
              <a:xfrm>
                <a:off x="-129887" y="14124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272" name="Google Shape;272;p9"/>
            <p:cNvSpPr/>
            <p:nvPr/>
          </p:nvSpPr>
          <p:spPr>
            <a:xfrm>
              <a:off x="214261" y="15862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214261" y="21905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9"/>
            <p:cNvSpPr/>
            <p:nvPr/>
          </p:nvSpPr>
          <p:spPr>
            <a:xfrm>
              <a:off x="214261" y="279477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9"/>
            <p:cNvSpPr/>
            <p:nvPr/>
          </p:nvSpPr>
          <p:spPr>
            <a:xfrm>
              <a:off x="214261" y="339904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9"/>
            <p:cNvSpPr/>
            <p:nvPr/>
          </p:nvSpPr>
          <p:spPr>
            <a:xfrm>
              <a:off x="214261" y="400330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9"/>
            <p:cNvSpPr/>
            <p:nvPr/>
          </p:nvSpPr>
          <p:spPr>
            <a:xfrm>
              <a:off x="214261" y="460756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9"/>
            <p:cNvSpPr/>
            <p:nvPr/>
          </p:nvSpPr>
          <p:spPr>
            <a:xfrm>
              <a:off x="214261" y="521182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9"/>
            <p:cNvSpPr/>
            <p:nvPr/>
          </p:nvSpPr>
          <p:spPr>
            <a:xfrm>
              <a:off x="214261" y="58160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9"/>
            <p:cNvSpPr/>
            <p:nvPr/>
          </p:nvSpPr>
          <p:spPr>
            <a:xfrm>
              <a:off x="214261" y="64203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9"/>
            <p:cNvSpPr/>
            <p:nvPr/>
          </p:nvSpPr>
          <p:spPr>
            <a:xfrm>
              <a:off x="214261" y="70246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9"/>
          <p:cNvSpPr txBox="1">
            <a:spLocks noGrp="1"/>
          </p:cNvSpPr>
          <p:nvPr>
            <p:ph type="title"/>
          </p:nvPr>
        </p:nvSpPr>
        <p:spPr>
          <a:xfrm>
            <a:off x="1758775" y="2235150"/>
            <a:ext cx="7863300" cy="21120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1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endParaRPr/>
          </a:p>
        </p:txBody>
      </p:sp>
      <p:sp>
        <p:nvSpPr>
          <p:cNvPr id="283" name="Google Shape;283;p9"/>
          <p:cNvSpPr txBox="1">
            <a:spLocks noGrp="1"/>
          </p:cNvSpPr>
          <p:nvPr>
            <p:ph type="subTitle" idx="1"/>
          </p:nvPr>
        </p:nvSpPr>
        <p:spPr>
          <a:xfrm>
            <a:off x="2255025" y="4347148"/>
            <a:ext cx="6870900" cy="13128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9"/>
          <p:cNvSpPr/>
          <p:nvPr/>
        </p:nvSpPr>
        <p:spPr>
          <a:xfrm flipH="1">
            <a:off x="1287929" y="69178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9"/>
          <p:cNvSpPr/>
          <p:nvPr/>
        </p:nvSpPr>
        <p:spPr>
          <a:xfrm flipH="1">
            <a:off x="10221629" y="3914797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9"/>
          <p:cNvSpPr/>
          <p:nvPr/>
        </p:nvSpPr>
        <p:spPr>
          <a:xfrm flipH="1">
            <a:off x="5215229" y="1129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" name="Google Shape;409;p15"/>
          <p:cNvGrpSpPr/>
          <p:nvPr/>
        </p:nvGrpSpPr>
        <p:grpSpPr>
          <a:xfrm>
            <a:off x="-129887" y="-41400"/>
            <a:ext cx="10949100" cy="7644900"/>
            <a:chOff x="-129887" y="-41400"/>
            <a:chExt cx="10949100" cy="7644900"/>
          </a:xfrm>
        </p:grpSpPr>
        <p:cxnSp>
          <p:nvCxnSpPr>
            <p:cNvPr id="410" name="Google Shape;410;p15"/>
            <p:cNvCxnSpPr/>
            <p:nvPr/>
          </p:nvCxnSpPr>
          <p:spPr>
            <a:xfrm>
              <a:off x="594467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1" name="Google Shape;411;p15"/>
            <p:cNvCxnSpPr/>
            <p:nvPr/>
          </p:nvCxnSpPr>
          <p:spPr>
            <a:xfrm>
              <a:off x="677418" y="-41400"/>
              <a:ext cx="0" cy="7644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12" name="Google Shape;412;p15"/>
            <p:cNvSpPr/>
            <p:nvPr/>
          </p:nvSpPr>
          <p:spPr>
            <a:xfrm>
              <a:off x="214261" y="9819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14261" y="377712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4" name="Google Shape;414;p15"/>
            <p:cNvGrpSpPr/>
            <p:nvPr/>
          </p:nvGrpSpPr>
          <p:grpSpPr>
            <a:xfrm>
              <a:off x="-129887" y="141249"/>
              <a:ext cx="10949100" cy="7251336"/>
              <a:chOff x="-129887" y="141249"/>
              <a:chExt cx="10949100" cy="7251336"/>
            </a:xfrm>
          </p:grpSpPr>
          <p:cxnSp>
            <p:nvCxnSpPr>
              <p:cNvPr id="415" name="Google Shape;415;p15"/>
              <p:cNvCxnSpPr/>
              <p:nvPr/>
            </p:nvCxnSpPr>
            <p:spPr>
              <a:xfrm>
                <a:off x="-129887" y="745527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6" name="Google Shape;416;p15"/>
              <p:cNvCxnSpPr/>
              <p:nvPr/>
            </p:nvCxnSpPr>
            <p:spPr>
              <a:xfrm>
                <a:off x="-129887" y="1349805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7" name="Google Shape;417;p15"/>
              <p:cNvCxnSpPr/>
              <p:nvPr/>
            </p:nvCxnSpPr>
            <p:spPr>
              <a:xfrm>
                <a:off x="-129887" y="1954083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8" name="Google Shape;418;p15"/>
              <p:cNvCxnSpPr/>
              <p:nvPr/>
            </p:nvCxnSpPr>
            <p:spPr>
              <a:xfrm>
                <a:off x="-129887" y="2558361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9" name="Google Shape;419;p15"/>
              <p:cNvCxnSpPr/>
              <p:nvPr/>
            </p:nvCxnSpPr>
            <p:spPr>
              <a:xfrm>
                <a:off x="-129887" y="316263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0" name="Google Shape;420;p15"/>
              <p:cNvCxnSpPr/>
              <p:nvPr/>
            </p:nvCxnSpPr>
            <p:spPr>
              <a:xfrm>
                <a:off x="-129887" y="376691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1" name="Google Shape;421;p15"/>
              <p:cNvCxnSpPr/>
              <p:nvPr/>
            </p:nvCxnSpPr>
            <p:spPr>
              <a:xfrm>
                <a:off x="-129887" y="437119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" name="Google Shape;422;p15"/>
              <p:cNvCxnSpPr/>
              <p:nvPr/>
            </p:nvCxnSpPr>
            <p:spPr>
              <a:xfrm>
                <a:off x="-129887" y="4975474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3" name="Google Shape;423;p15"/>
              <p:cNvCxnSpPr/>
              <p:nvPr/>
            </p:nvCxnSpPr>
            <p:spPr>
              <a:xfrm>
                <a:off x="-129887" y="5579752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4" name="Google Shape;424;p15"/>
              <p:cNvCxnSpPr/>
              <p:nvPr/>
            </p:nvCxnSpPr>
            <p:spPr>
              <a:xfrm>
                <a:off x="-129887" y="6184030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5" name="Google Shape;425;p15"/>
              <p:cNvCxnSpPr/>
              <p:nvPr/>
            </p:nvCxnSpPr>
            <p:spPr>
              <a:xfrm>
                <a:off x="-129887" y="6788308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6" name="Google Shape;426;p15"/>
              <p:cNvCxnSpPr/>
              <p:nvPr/>
            </p:nvCxnSpPr>
            <p:spPr>
              <a:xfrm>
                <a:off x="-129887" y="7392586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7" name="Google Shape;427;p15"/>
              <p:cNvCxnSpPr/>
              <p:nvPr/>
            </p:nvCxnSpPr>
            <p:spPr>
              <a:xfrm>
                <a:off x="-129887" y="141249"/>
                <a:ext cx="109491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CCCCC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428" name="Google Shape;428;p15"/>
            <p:cNvSpPr/>
            <p:nvPr/>
          </p:nvSpPr>
          <p:spPr>
            <a:xfrm>
              <a:off x="214261" y="15862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14261" y="21905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214261" y="279477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214261" y="339904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214261" y="400330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214261" y="460756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214261" y="5211829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214261" y="5816091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214261" y="6420354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214261" y="7024616"/>
              <a:ext cx="159000" cy="15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Google Shape;438;p15"/>
          <p:cNvSpPr txBox="1">
            <a:spLocks noGrp="1"/>
          </p:cNvSpPr>
          <p:nvPr>
            <p:ph type="title"/>
          </p:nvPr>
        </p:nvSpPr>
        <p:spPr>
          <a:xfrm>
            <a:off x="2733016" y="3378188"/>
            <a:ext cx="5914800" cy="12375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9pPr>
          </a:lstStyle>
          <a:p>
            <a:endParaRPr/>
          </a:p>
        </p:txBody>
      </p:sp>
      <p:sp>
        <p:nvSpPr>
          <p:cNvPr id="439" name="Google Shape;439;p15"/>
          <p:cNvSpPr txBox="1">
            <a:spLocks noGrp="1"/>
          </p:cNvSpPr>
          <p:nvPr>
            <p:ph type="title" idx="2" hasCustomPrompt="1"/>
          </p:nvPr>
        </p:nvSpPr>
        <p:spPr>
          <a:xfrm>
            <a:off x="4606966" y="2139210"/>
            <a:ext cx="2166900" cy="1237500"/>
          </a:xfrm>
          <a:prstGeom prst="rect">
            <a:avLst/>
          </a:prstGeom>
          <a:noFill/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600"/>
              <a:buNone/>
              <a:defRPr sz="7600"/>
            </a:lvl9pPr>
          </a:lstStyle>
          <a:p>
            <a:r>
              <a:t>xx%</a:t>
            </a:r>
          </a:p>
        </p:txBody>
      </p:sp>
      <p:sp>
        <p:nvSpPr>
          <p:cNvPr id="440" name="Google Shape;440;p15"/>
          <p:cNvSpPr txBox="1">
            <a:spLocks noGrp="1"/>
          </p:cNvSpPr>
          <p:nvPr>
            <p:ph type="subTitle" idx="1"/>
          </p:nvPr>
        </p:nvSpPr>
        <p:spPr>
          <a:xfrm>
            <a:off x="2792416" y="4480864"/>
            <a:ext cx="5796000" cy="7017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15"/>
          <p:cNvSpPr/>
          <p:nvPr/>
        </p:nvSpPr>
        <p:spPr>
          <a:xfrm>
            <a:off x="10221629" y="69178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15"/>
          <p:cNvSpPr/>
          <p:nvPr/>
        </p:nvSpPr>
        <p:spPr>
          <a:xfrm>
            <a:off x="1287929" y="3914797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15"/>
          <p:cNvSpPr/>
          <p:nvPr/>
        </p:nvSpPr>
        <p:spPr>
          <a:xfrm>
            <a:off x="6294329" y="112922"/>
            <a:ext cx="258868" cy="246453"/>
          </a:xfrm>
          <a:custGeom>
            <a:avLst/>
            <a:gdLst/>
            <a:ahLst/>
            <a:cxnLst/>
            <a:rect l="l" t="t" r="r" b="b"/>
            <a:pathLst>
              <a:path w="3727" h="3548" extrusionOk="0">
                <a:moveTo>
                  <a:pt x="1970" y="0"/>
                </a:moveTo>
                <a:cubicBezTo>
                  <a:pt x="1909" y="0"/>
                  <a:pt x="1847" y="30"/>
                  <a:pt x="1813" y="94"/>
                </a:cubicBezTo>
                <a:lnTo>
                  <a:pt x="1353" y="847"/>
                </a:lnTo>
                <a:cubicBezTo>
                  <a:pt x="1302" y="936"/>
                  <a:pt x="1213" y="987"/>
                  <a:pt x="1111" y="1000"/>
                </a:cubicBezTo>
                <a:lnTo>
                  <a:pt x="230" y="1038"/>
                </a:lnTo>
                <a:cubicBezTo>
                  <a:pt x="77" y="1051"/>
                  <a:pt x="1" y="1229"/>
                  <a:pt x="103" y="1344"/>
                </a:cubicBezTo>
                <a:lnTo>
                  <a:pt x="677" y="2021"/>
                </a:lnTo>
                <a:cubicBezTo>
                  <a:pt x="741" y="2084"/>
                  <a:pt x="766" y="2186"/>
                  <a:pt x="741" y="2288"/>
                </a:cubicBezTo>
                <a:lnTo>
                  <a:pt x="511" y="3143"/>
                </a:lnTo>
                <a:cubicBezTo>
                  <a:pt x="490" y="3271"/>
                  <a:pt x="584" y="3373"/>
                  <a:pt x="698" y="3373"/>
                </a:cubicBezTo>
                <a:cubicBezTo>
                  <a:pt x="720" y="3373"/>
                  <a:pt x="743" y="3369"/>
                  <a:pt x="766" y="3360"/>
                </a:cubicBezTo>
                <a:lnTo>
                  <a:pt x="1583" y="3016"/>
                </a:lnTo>
                <a:cubicBezTo>
                  <a:pt x="1618" y="3001"/>
                  <a:pt x="1655" y="2994"/>
                  <a:pt x="1693" y="2994"/>
                </a:cubicBezTo>
                <a:cubicBezTo>
                  <a:pt x="1751" y="2994"/>
                  <a:pt x="1810" y="3010"/>
                  <a:pt x="1864" y="3041"/>
                </a:cubicBezTo>
                <a:lnTo>
                  <a:pt x="2604" y="3513"/>
                </a:lnTo>
                <a:cubicBezTo>
                  <a:pt x="2637" y="3537"/>
                  <a:pt x="2672" y="3547"/>
                  <a:pt x="2706" y="3547"/>
                </a:cubicBezTo>
                <a:cubicBezTo>
                  <a:pt x="2801" y="3547"/>
                  <a:pt x="2884" y="3464"/>
                  <a:pt x="2884" y="3360"/>
                </a:cubicBezTo>
                <a:lnTo>
                  <a:pt x="2808" y="2467"/>
                </a:lnTo>
                <a:cubicBezTo>
                  <a:pt x="2808" y="2378"/>
                  <a:pt x="2846" y="2276"/>
                  <a:pt x="2923" y="2225"/>
                </a:cubicBezTo>
                <a:lnTo>
                  <a:pt x="3612" y="1650"/>
                </a:lnTo>
                <a:cubicBezTo>
                  <a:pt x="3727" y="1561"/>
                  <a:pt x="3688" y="1370"/>
                  <a:pt x="3535" y="1331"/>
                </a:cubicBezTo>
                <a:lnTo>
                  <a:pt x="2668" y="1127"/>
                </a:lnTo>
                <a:cubicBezTo>
                  <a:pt x="2578" y="1115"/>
                  <a:pt x="2502" y="1038"/>
                  <a:pt x="2463" y="949"/>
                </a:cubicBezTo>
                <a:lnTo>
                  <a:pt x="2144" y="119"/>
                </a:lnTo>
                <a:cubicBezTo>
                  <a:pt x="2117" y="43"/>
                  <a:pt x="2043" y="0"/>
                  <a:pt x="1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BF8F8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64377" y="654287"/>
            <a:ext cx="9960600" cy="8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6050" tIns="116050" rIns="116050" bIns="11605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Patrick Hand"/>
              <a:buNone/>
              <a:defRPr sz="44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Patrick Hand"/>
              <a:buNone/>
              <a:defRPr sz="44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Patrick Hand"/>
              <a:buNone/>
              <a:defRPr sz="44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Patrick Hand"/>
              <a:buNone/>
              <a:defRPr sz="44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Patrick Hand"/>
              <a:buNone/>
              <a:defRPr sz="44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Patrick Hand"/>
              <a:buNone/>
              <a:defRPr sz="44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Patrick Hand"/>
              <a:buNone/>
              <a:defRPr sz="44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Patrick Hand"/>
              <a:buNone/>
              <a:defRPr sz="44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400"/>
              <a:buFont typeface="Patrick Hand"/>
              <a:buNone/>
              <a:defRPr sz="4400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64377" y="1694397"/>
            <a:ext cx="9960600" cy="50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6050" tIns="116050" rIns="116050" bIns="11605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unito"/>
              <a:buChar char="●"/>
              <a:defRPr sz="1800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429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unito"/>
              <a:buChar char="○"/>
              <a:defRPr sz="1800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429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unito"/>
              <a:buChar char="■"/>
              <a:defRPr sz="1800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429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unito"/>
              <a:buChar char="●"/>
              <a:defRPr sz="1800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429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unito"/>
              <a:buChar char="○"/>
              <a:defRPr sz="1800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429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unito"/>
              <a:buChar char="■"/>
              <a:defRPr sz="1800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429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unito"/>
              <a:buChar char="●"/>
              <a:defRPr sz="1800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4290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Nunito"/>
              <a:buChar char="○"/>
              <a:defRPr sz="1800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42900">
              <a:lnSpc>
                <a:spcPct val="115000"/>
              </a:lnSpc>
              <a:spcBef>
                <a:spcPts val="2000"/>
              </a:spcBef>
              <a:spcAft>
                <a:spcPts val="2000"/>
              </a:spcAft>
              <a:buClr>
                <a:schemeClr val="accent6"/>
              </a:buClr>
              <a:buSzPts val="1800"/>
              <a:buFont typeface="Nunito"/>
              <a:buChar char="■"/>
              <a:defRPr sz="1800">
                <a:solidFill>
                  <a:schemeClr val="accent6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8" r:id="rId8"/>
    <p:sldLayoutId id="2147483661" r:id="rId9"/>
    <p:sldLayoutId id="2147483664" r:id="rId10"/>
    <p:sldLayoutId id="2147483671" r:id="rId11"/>
    <p:sldLayoutId id="2147483677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epositori.udl.cat/bitstream/handle/10459.1/69282/mvladimirovab.pdf?sequence=1&amp;isAllowed=y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www.mdpi.com/2504-3900/31/1/51/pdf" TargetMode="External"/><Relationship Id="rId4" Type="http://schemas.openxmlformats.org/officeDocument/2006/relationships/hyperlink" Target="https://www.proquest.com/scholarly-journals/foreign-second-language-anxiety/docview/217741900/se-2?accountid=27473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8F8"/>
        </a:solidFill>
        <a:effectLst/>
      </p:bgPr>
    </p:bg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31"/>
          <p:cNvSpPr txBox="1">
            <a:spLocks noGrp="1"/>
          </p:cNvSpPr>
          <p:nvPr>
            <p:ph type="ctrTitle"/>
          </p:nvPr>
        </p:nvSpPr>
        <p:spPr>
          <a:xfrm>
            <a:off x="1540225" y="1492925"/>
            <a:ext cx="8300400" cy="32058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 smtClean="0">
                <a:solidFill>
                  <a:schemeClr val="accent6"/>
                </a:solidFill>
              </a:rPr>
              <a:t>English learning Game</a:t>
            </a:r>
            <a:r>
              <a:rPr lang="en-US" sz="5400" dirty="0" smtClean="0">
                <a:solidFill>
                  <a:schemeClr val="accent6"/>
                </a:solidFill>
              </a:rPr>
              <a:t/>
            </a:r>
            <a:br>
              <a:rPr lang="en-US" sz="5400" dirty="0" smtClean="0">
                <a:solidFill>
                  <a:schemeClr val="accent6"/>
                </a:solidFill>
              </a:rPr>
            </a:br>
            <a:endParaRPr sz="5400" dirty="0">
              <a:solidFill>
                <a:schemeClr val="accent6"/>
              </a:solidFill>
            </a:endParaRPr>
          </a:p>
        </p:txBody>
      </p:sp>
      <p:sp>
        <p:nvSpPr>
          <p:cNvPr id="833" name="Google Shape;833;p31"/>
          <p:cNvSpPr txBox="1">
            <a:spLocks noGrp="1"/>
          </p:cNvSpPr>
          <p:nvPr>
            <p:ph type="subTitle" idx="1"/>
          </p:nvPr>
        </p:nvSpPr>
        <p:spPr>
          <a:xfrm>
            <a:off x="1540225" y="4943925"/>
            <a:ext cx="7831800" cy="6096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>
                <a:latin typeface="Comic Sans MS" panose="030F0702030302020204" pitchFamily="66" charset="0"/>
              </a:rPr>
              <a:t>Roi Shricki &amp; Itay Itzhak</a:t>
            </a:r>
            <a:endParaRPr sz="3000" dirty="0">
              <a:latin typeface="Comic Sans MS" panose="030F0702030302020204" pitchFamily="66" charset="0"/>
            </a:endParaRPr>
          </a:p>
        </p:txBody>
      </p:sp>
      <p:grpSp>
        <p:nvGrpSpPr>
          <p:cNvPr id="834" name="Google Shape;834;p31"/>
          <p:cNvGrpSpPr/>
          <p:nvPr/>
        </p:nvGrpSpPr>
        <p:grpSpPr>
          <a:xfrm>
            <a:off x="1683771" y="635752"/>
            <a:ext cx="855483" cy="857174"/>
            <a:chOff x="6306544" y="1972983"/>
            <a:chExt cx="689072" cy="690434"/>
          </a:xfrm>
        </p:grpSpPr>
        <p:sp>
          <p:nvSpPr>
            <p:cNvPr id="835" name="Google Shape;835;p31"/>
            <p:cNvSpPr/>
            <p:nvPr/>
          </p:nvSpPr>
          <p:spPr>
            <a:xfrm>
              <a:off x="6306544" y="1985527"/>
              <a:ext cx="689072" cy="677602"/>
            </a:xfrm>
            <a:custGeom>
              <a:avLst/>
              <a:gdLst/>
              <a:ahLst/>
              <a:cxnLst/>
              <a:rect l="l" t="t" r="r" b="b"/>
              <a:pathLst>
                <a:path w="19225" h="18905" extrusionOk="0">
                  <a:moveTo>
                    <a:pt x="8422" y="0"/>
                  </a:moveTo>
                  <a:cubicBezTo>
                    <a:pt x="8023" y="0"/>
                    <a:pt x="7632" y="248"/>
                    <a:pt x="7503" y="701"/>
                  </a:cubicBezTo>
                  <a:lnTo>
                    <a:pt x="6253" y="5192"/>
                  </a:lnTo>
                  <a:cubicBezTo>
                    <a:pt x="6125" y="5690"/>
                    <a:pt x="5755" y="6086"/>
                    <a:pt x="5270" y="6252"/>
                  </a:cubicBezTo>
                  <a:lnTo>
                    <a:pt x="855" y="7783"/>
                  </a:lnTo>
                  <a:cubicBezTo>
                    <a:pt x="115" y="8051"/>
                    <a:pt x="0" y="9033"/>
                    <a:pt x="638" y="9480"/>
                  </a:cubicBezTo>
                  <a:lnTo>
                    <a:pt x="4543" y="12045"/>
                  </a:lnTo>
                  <a:cubicBezTo>
                    <a:pt x="4964" y="12326"/>
                    <a:pt x="5232" y="12810"/>
                    <a:pt x="5245" y="13321"/>
                  </a:cubicBezTo>
                  <a:lnTo>
                    <a:pt x="5321" y="17978"/>
                  </a:lnTo>
                  <a:cubicBezTo>
                    <a:pt x="5339" y="18532"/>
                    <a:pt x="5802" y="18904"/>
                    <a:pt x="6288" y="18904"/>
                  </a:cubicBezTo>
                  <a:cubicBezTo>
                    <a:pt x="6486" y="18904"/>
                    <a:pt x="6688" y="18842"/>
                    <a:pt x="6865" y="18706"/>
                  </a:cubicBezTo>
                  <a:lnTo>
                    <a:pt x="10528" y="15796"/>
                  </a:lnTo>
                  <a:cubicBezTo>
                    <a:pt x="10803" y="15566"/>
                    <a:pt x="11146" y="15446"/>
                    <a:pt x="11492" y="15446"/>
                  </a:cubicBezTo>
                  <a:cubicBezTo>
                    <a:pt x="11644" y="15446"/>
                    <a:pt x="11796" y="15469"/>
                    <a:pt x="11944" y="15516"/>
                  </a:cubicBezTo>
                  <a:lnTo>
                    <a:pt x="16410" y="16881"/>
                  </a:lnTo>
                  <a:cubicBezTo>
                    <a:pt x="16502" y="16908"/>
                    <a:pt x="16593" y="16920"/>
                    <a:pt x="16682" y="16920"/>
                  </a:cubicBezTo>
                  <a:cubicBezTo>
                    <a:pt x="17317" y="16920"/>
                    <a:pt x="17819" y="16280"/>
                    <a:pt x="17584" y="15631"/>
                  </a:cubicBezTo>
                  <a:lnTo>
                    <a:pt x="15938" y="11266"/>
                  </a:lnTo>
                  <a:cubicBezTo>
                    <a:pt x="15759" y="10782"/>
                    <a:pt x="15823" y="10246"/>
                    <a:pt x="16117" y="9825"/>
                  </a:cubicBezTo>
                  <a:lnTo>
                    <a:pt x="18796" y="5996"/>
                  </a:lnTo>
                  <a:cubicBezTo>
                    <a:pt x="19224" y="5355"/>
                    <a:pt x="18759" y="4503"/>
                    <a:pt x="18001" y="4503"/>
                  </a:cubicBezTo>
                  <a:cubicBezTo>
                    <a:pt x="17989" y="4503"/>
                    <a:pt x="17978" y="4503"/>
                    <a:pt x="17967" y="4503"/>
                  </a:cubicBezTo>
                  <a:lnTo>
                    <a:pt x="13309" y="4708"/>
                  </a:lnTo>
                  <a:cubicBezTo>
                    <a:pt x="13283" y="4709"/>
                    <a:pt x="13257" y="4709"/>
                    <a:pt x="13231" y="4709"/>
                  </a:cubicBezTo>
                  <a:cubicBezTo>
                    <a:pt x="12738" y="4709"/>
                    <a:pt x="12286" y="4483"/>
                    <a:pt x="11995" y="4095"/>
                  </a:cubicBezTo>
                  <a:lnTo>
                    <a:pt x="9175" y="369"/>
                  </a:lnTo>
                  <a:cubicBezTo>
                    <a:pt x="8977" y="119"/>
                    <a:pt x="8698" y="0"/>
                    <a:pt x="8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>
              <a:off x="6769844" y="1972983"/>
              <a:ext cx="133585" cy="127169"/>
            </a:xfrm>
            <a:custGeom>
              <a:avLst/>
              <a:gdLst/>
              <a:ahLst/>
              <a:cxnLst/>
              <a:rect l="l" t="t" r="r" b="b"/>
              <a:pathLst>
                <a:path w="3727" h="3548" extrusionOk="0">
                  <a:moveTo>
                    <a:pt x="1970" y="0"/>
                  </a:moveTo>
                  <a:cubicBezTo>
                    <a:pt x="1909" y="0"/>
                    <a:pt x="1847" y="30"/>
                    <a:pt x="1813" y="94"/>
                  </a:cubicBezTo>
                  <a:lnTo>
                    <a:pt x="1353" y="847"/>
                  </a:lnTo>
                  <a:cubicBezTo>
                    <a:pt x="1302" y="936"/>
                    <a:pt x="1213" y="987"/>
                    <a:pt x="1111" y="1000"/>
                  </a:cubicBezTo>
                  <a:lnTo>
                    <a:pt x="230" y="1038"/>
                  </a:lnTo>
                  <a:cubicBezTo>
                    <a:pt x="77" y="1051"/>
                    <a:pt x="1" y="1229"/>
                    <a:pt x="103" y="1344"/>
                  </a:cubicBezTo>
                  <a:lnTo>
                    <a:pt x="677" y="2021"/>
                  </a:lnTo>
                  <a:cubicBezTo>
                    <a:pt x="741" y="2084"/>
                    <a:pt x="766" y="2186"/>
                    <a:pt x="741" y="2288"/>
                  </a:cubicBezTo>
                  <a:lnTo>
                    <a:pt x="511" y="3143"/>
                  </a:lnTo>
                  <a:cubicBezTo>
                    <a:pt x="490" y="3271"/>
                    <a:pt x="584" y="3373"/>
                    <a:pt x="698" y="3373"/>
                  </a:cubicBezTo>
                  <a:cubicBezTo>
                    <a:pt x="720" y="3373"/>
                    <a:pt x="743" y="3369"/>
                    <a:pt x="766" y="3360"/>
                  </a:cubicBezTo>
                  <a:lnTo>
                    <a:pt x="1583" y="3016"/>
                  </a:lnTo>
                  <a:cubicBezTo>
                    <a:pt x="1618" y="3001"/>
                    <a:pt x="1655" y="2994"/>
                    <a:pt x="1693" y="2994"/>
                  </a:cubicBezTo>
                  <a:cubicBezTo>
                    <a:pt x="1751" y="2994"/>
                    <a:pt x="1810" y="3010"/>
                    <a:pt x="1864" y="3041"/>
                  </a:cubicBezTo>
                  <a:lnTo>
                    <a:pt x="2604" y="3513"/>
                  </a:lnTo>
                  <a:cubicBezTo>
                    <a:pt x="2637" y="3537"/>
                    <a:pt x="2672" y="3547"/>
                    <a:pt x="2706" y="3547"/>
                  </a:cubicBezTo>
                  <a:cubicBezTo>
                    <a:pt x="2801" y="3547"/>
                    <a:pt x="2884" y="3464"/>
                    <a:pt x="2884" y="3360"/>
                  </a:cubicBezTo>
                  <a:lnTo>
                    <a:pt x="2808" y="2467"/>
                  </a:lnTo>
                  <a:cubicBezTo>
                    <a:pt x="2808" y="2378"/>
                    <a:pt x="2846" y="2276"/>
                    <a:pt x="2923" y="2225"/>
                  </a:cubicBezTo>
                  <a:lnTo>
                    <a:pt x="3612" y="1650"/>
                  </a:lnTo>
                  <a:cubicBezTo>
                    <a:pt x="3727" y="1561"/>
                    <a:pt x="3688" y="1370"/>
                    <a:pt x="3535" y="1331"/>
                  </a:cubicBezTo>
                  <a:lnTo>
                    <a:pt x="2668" y="1127"/>
                  </a:lnTo>
                  <a:cubicBezTo>
                    <a:pt x="2578" y="1115"/>
                    <a:pt x="2502" y="1038"/>
                    <a:pt x="2463" y="949"/>
                  </a:cubicBezTo>
                  <a:lnTo>
                    <a:pt x="2144" y="119"/>
                  </a:lnTo>
                  <a:cubicBezTo>
                    <a:pt x="2117" y="43"/>
                    <a:pt x="2043" y="0"/>
                    <a:pt x="1970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>
              <a:off x="6365541" y="2466175"/>
              <a:ext cx="72760" cy="69176"/>
            </a:xfrm>
            <a:custGeom>
              <a:avLst/>
              <a:gdLst/>
              <a:ahLst/>
              <a:cxnLst/>
              <a:rect l="l" t="t" r="r" b="b"/>
              <a:pathLst>
                <a:path w="2030" h="1930" extrusionOk="0">
                  <a:moveTo>
                    <a:pt x="559" y="0"/>
                  </a:moveTo>
                  <a:cubicBezTo>
                    <a:pt x="500" y="0"/>
                    <a:pt x="450" y="46"/>
                    <a:pt x="460" y="115"/>
                  </a:cubicBezTo>
                  <a:lnTo>
                    <a:pt x="498" y="587"/>
                  </a:lnTo>
                  <a:cubicBezTo>
                    <a:pt x="511" y="638"/>
                    <a:pt x="485" y="689"/>
                    <a:pt x="447" y="728"/>
                  </a:cubicBezTo>
                  <a:lnTo>
                    <a:pt x="64" y="1034"/>
                  </a:lnTo>
                  <a:cubicBezTo>
                    <a:pt x="0" y="1085"/>
                    <a:pt x="26" y="1187"/>
                    <a:pt x="102" y="1212"/>
                  </a:cubicBezTo>
                  <a:lnTo>
                    <a:pt x="587" y="1315"/>
                  </a:lnTo>
                  <a:cubicBezTo>
                    <a:pt x="638" y="1327"/>
                    <a:pt x="676" y="1366"/>
                    <a:pt x="702" y="1417"/>
                  </a:cubicBezTo>
                  <a:lnTo>
                    <a:pt x="881" y="1863"/>
                  </a:lnTo>
                  <a:cubicBezTo>
                    <a:pt x="895" y="1907"/>
                    <a:pt x="934" y="1930"/>
                    <a:pt x="975" y="1930"/>
                  </a:cubicBezTo>
                  <a:cubicBezTo>
                    <a:pt x="1006" y="1930"/>
                    <a:pt x="1037" y="1916"/>
                    <a:pt x="1059" y="1889"/>
                  </a:cubicBezTo>
                  <a:lnTo>
                    <a:pt x="1302" y="1468"/>
                  </a:lnTo>
                  <a:cubicBezTo>
                    <a:pt x="1327" y="1429"/>
                    <a:pt x="1378" y="1391"/>
                    <a:pt x="1429" y="1391"/>
                  </a:cubicBezTo>
                  <a:lnTo>
                    <a:pt x="1914" y="1366"/>
                  </a:lnTo>
                  <a:cubicBezTo>
                    <a:pt x="1991" y="1353"/>
                    <a:pt x="2029" y="1264"/>
                    <a:pt x="1978" y="1200"/>
                  </a:cubicBezTo>
                  <a:lnTo>
                    <a:pt x="1659" y="830"/>
                  </a:lnTo>
                  <a:cubicBezTo>
                    <a:pt x="1634" y="791"/>
                    <a:pt x="1621" y="740"/>
                    <a:pt x="1634" y="689"/>
                  </a:cubicBezTo>
                  <a:lnTo>
                    <a:pt x="1748" y="217"/>
                  </a:lnTo>
                  <a:cubicBezTo>
                    <a:pt x="1770" y="152"/>
                    <a:pt x="1718" y="97"/>
                    <a:pt x="1655" y="97"/>
                  </a:cubicBezTo>
                  <a:cubicBezTo>
                    <a:pt x="1644" y="97"/>
                    <a:pt x="1632" y="98"/>
                    <a:pt x="1621" y="102"/>
                  </a:cubicBezTo>
                  <a:lnTo>
                    <a:pt x="1174" y="294"/>
                  </a:lnTo>
                  <a:cubicBezTo>
                    <a:pt x="1153" y="299"/>
                    <a:pt x="1130" y="302"/>
                    <a:pt x="1107" y="302"/>
                  </a:cubicBezTo>
                  <a:cubicBezTo>
                    <a:pt x="1075" y="302"/>
                    <a:pt x="1043" y="296"/>
                    <a:pt x="1021" y="281"/>
                  </a:cubicBezTo>
                  <a:lnTo>
                    <a:pt x="613" y="13"/>
                  </a:lnTo>
                  <a:cubicBezTo>
                    <a:pt x="595" y="4"/>
                    <a:pt x="577" y="0"/>
                    <a:pt x="559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1"/>
            <p:cNvSpPr/>
            <p:nvPr/>
          </p:nvSpPr>
          <p:spPr>
            <a:xfrm>
              <a:off x="6497262" y="2501624"/>
              <a:ext cx="447995" cy="161793"/>
            </a:xfrm>
            <a:custGeom>
              <a:avLst/>
              <a:gdLst/>
              <a:ahLst/>
              <a:cxnLst/>
              <a:rect l="l" t="t" r="r" b="b"/>
              <a:pathLst>
                <a:path w="12499" h="4514" extrusionOk="0">
                  <a:moveTo>
                    <a:pt x="5963" y="0"/>
                  </a:moveTo>
                  <a:cubicBezTo>
                    <a:pt x="5618" y="0"/>
                    <a:pt x="5277" y="117"/>
                    <a:pt x="5002" y="338"/>
                  </a:cubicBezTo>
                  <a:lnTo>
                    <a:pt x="1353" y="3248"/>
                  </a:lnTo>
                  <a:cubicBezTo>
                    <a:pt x="1176" y="3387"/>
                    <a:pt x="965" y="3454"/>
                    <a:pt x="757" y="3454"/>
                  </a:cubicBezTo>
                  <a:cubicBezTo>
                    <a:pt x="469" y="3454"/>
                    <a:pt x="185" y="3326"/>
                    <a:pt x="0" y="3082"/>
                  </a:cubicBezTo>
                  <a:lnTo>
                    <a:pt x="0" y="3082"/>
                  </a:lnTo>
                  <a:lnTo>
                    <a:pt x="13" y="3579"/>
                  </a:lnTo>
                  <a:cubicBezTo>
                    <a:pt x="31" y="4139"/>
                    <a:pt x="483" y="4513"/>
                    <a:pt x="967" y="4513"/>
                  </a:cubicBezTo>
                  <a:cubicBezTo>
                    <a:pt x="1168" y="4513"/>
                    <a:pt x="1374" y="4449"/>
                    <a:pt x="1557" y="4307"/>
                  </a:cubicBezTo>
                  <a:lnTo>
                    <a:pt x="5207" y="1397"/>
                  </a:lnTo>
                  <a:cubicBezTo>
                    <a:pt x="5481" y="1176"/>
                    <a:pt x="5822" y="1059"/>
                    <a:pt x="6167" y="1059"/>
                  </a:cubicBezTo>
                  <a:cubicBezTo>
                    <a:pt x="6320" y="1059"/>
                    <a:pt x="6474" y="1082"/>
                    <a:pt x="6623" y="1129"/>
                  </a:cubicBezTo>
                  <a:lnTo>
                    <a:pt x="11089" y="2482"/>
                  </a:lnTo>
                  <a:cubicBezTo>
                    <a:pt x="11181" y="2509"/>
                    <a:pt x="11272" y="2521"/>
                    <a:pt x="11361" y="2521"/>
                  </a:cubicBezTo>
                  <a:cubicBezTo>
                    <a:pt x="11996" y="2521"/>
                    <a:pt x="12498" y="1881"/>
                    <a:pt x="12263" y="1232"/>
                  </a:cubicBezTo>
                  <a:lnTo>
                    <a:pt x="12085" y="759"/>
                  </a:lnTo>
                  <a:cubicBezTo>
                    <a:pt x="11969" y="1189"/>
                    <a:pt x="11579" y="1464"/>
                    <a:pt x="11161" y="1464"/>
                  </a:cubicBezTo>
                  <a:cubicBezTo>
                    <a:pt x="11069" y="1464"/>
                    <a:pt x="10977" y="1450"/>
                    <a:pt x="10885" y="1423"/>
                  </a:cubicBezTo>
                  <a:lnTo>
                    <a:pt x="6419" y="70"/>
                  </a:lnTo>
                  <a:cubicBezTo>
                    <a:pt x="6270" y="23"/>
                    <a:pt x="6116" y="0"/>
                    <a:pt x="5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1"/>
            <p:cNvSpPr/>
            <p:nvPr/>
          </p:nvSpPr>
          <p:spPr>
            <a:xfrm>
              <a:off x="6310630" y="2282769"/>
              <a:ext cx="177062" cy="154159"/>
            </a:xfrm>
            <a:custGeom>
              <a:avLst/>
              <a:gdLst/>
              <a:ahLst/>
              <a:cxnLst/>
              <a:rect l="l" t="t" r="r" b="b"/>
              <a:pathLst>
                <a:path w="4940" h="4301" extrusionOk="0">
                  <a:moveTo>
                    <a:pt x="192" y="0"/>
                  </a:moveTo>
                  <a:cubicBezTo>
                    <a:pt x="1" y="421"/>
                    <a:pt x="154" y="919"/>
                    <a:pt x="537" y="1174"/>
                  </a:cubicBezTo>
                  <a:lnTo>
                    <a:pt x="4429" y="3752"/>
                  </a:lnTo>
                  <a:cubicBezTo>
                    <a:pt x="4633" y="3892"/>
                    <a:pt x="4812" y="4071"/>
                    <a:pt x="4939" y="4301"/>
                  </a:cubicBezTo>
                  <a:lnTo>
                    <a:pt x="4939" y="3969"/>
                  </a:lnTo>
                  <a:cubicBezTo>
                    <a:pt x="4926" y="3446"/>
                    <a:pt x="4659" y="2973"/>
                    <a:pt x="4225" y="2693"/>
                  </a:cubicBezTo>
                  <a:lnTo>
                    <a:pt x="333" y="115"/>
                  </a:lnTo>
                  <a:cubicBezTo>
                    <a:pt x="282" y="77"/>
                    <a:pt x="231" y="39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>
              <a:off x="6864074" y="2156998"/>
              <a:ext cx="125807" cy="205378"/>
            </a:xfrm>
            <a:custGeom>
              <a:avLst/>
              <a:gdLst/>
              <a:ahLst/>
              <a:cxnLst/>
              <a:rect l="l" t="t" r="r" b="b"/>
              <a:pathLst>
                <a:path w="3510" h="5730" extrusionOk="0">
                  <a:moveTo>
                    <a:pt x="3127" y="0"/>
                  </a:moveTo>
                  <a:cubicBezTo>
                    <a:pt x="3101" y="51"/>
                    <a:pt x="3063" y="102"/>
                    <a:pt x="3037" y="153"/>
                  </a:cubicBezTo>
                  <a:lnTo>
                    <a:pt x="370" y="3981"/>
                  </a:lnTo>
                  <a:cubicBezTo>
                    <a:pt x="77" y="4402"/>
                    <a:pt x="0" y="4938"/>
                    <a:pt x="179" y="5411"/>
                  </a:cubicBezTo>
                  <a:lnTo>
                    <a:pt x="307" y="5730"/>
                  </a:lnTo>
                  <a:cubicBezTo>
                    <a:pt x="332" y="5487"/>
                    <a:pt x="421" y="5245"/>
                    <a:pt x="562" y="5041"/>
                  </a:cubicBezTo>
                  <a:lnTo>
                    <a:pt x="3241" y="1212"/>
                  </a:lnTo>
                  <a:cubicBezTo>
                    <a:pt x="3509" y="830"/>
                    <a:pt x="3458" y="319"/>
                    <a:pt x="3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6547119" y="2306318"/>
              <a:ext cx="60861" cy="40251"/>
            </a:xfrm>
            <a:custGeom>
              <a:avLst/>
              <a:gdLst/>
              <a:ahLst/>
              <a:cxnLst/>
              <a:rect l="l" t="t" r="r" b="b"/>
              <a:pathLst>
                <a:path w="1698" h="1123" extrusionOk="0">
                  <a:moveTo>
                    <a:pt x="962" y="1"/>
                  </a:moveTo>
                  <a:cubicBezTo>
                    <a:pt x="894" y="1"/>
                    <a:pt x="824" y="7"/>
                    <a:pt x="753" y="20"/>
                  </a:cubicBezTo>
                  <a:cubicBezTo>
                    <a:pt x="319" y="109"/>
                    <a:pt x="0" y="415"/>
                    <a:pt x="64" y="709"/>
                  </a:cubicBezTo>
                  <a:cubicBezTo>
                    <a:pt x="107" y="965"/>
                    <a:pt x="399" y="1123"/>
                    <a:pt x="748" y="1123"/>
                  </a:cubicBezTo>
                  <a:cubicBezTo>
                    <a:pt x="816" y="1123"/>
                    <a:pt x="886" y="1117"/>
                    <a:pt x="957" y="1104"/>
                  </a:cubicBezTo>
                  <a:cubicBezTo>
                    <a:pt x="1391" y="1015"/>
                    <a:pt x="1697" y="709"/>
                    <a:pt x="1646" y="415"/>
                  </a:cubicBezTo>
                  <a:cubicBezTo>
                    <a:pt x="1604" y="159"/>
                    <a:pt x="1311" y="1"/>
                    <a:pt x="9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6719521" y="2273414"/>
              <a:ext cx="60896" cy="40215"/>
            </a:xfrm>
            <a:custGeom>
              <a:avLst/>
              <a:gdLst/>
              <a:ahLst/>
              <a:cxnLst/>
              <a:rect l="l" t="t" r="r" b="b"/>
              <a:pathLst>
                <a:path w="1699" h="1122" extrusionOk="0">
                  <a:moveTo>
                    <a:pt x="956" y="0"/>
                  </a:moveTo>
                  <a:cubicBezTo>
                    <a:pt x="886" y="0"/>
                    <a:pt x="814" y="6"/>
                    <a:pt x="741" y="19"/>
                  </a:cubicBezTo>
                  <a:cubicBezTo>
                    <a:pt x="307" y="108"/>
                    <a:pt x="1" y="414"/>
                    <a:pt x="52" y="708"/>
                  </a:cubicBezTo>
                  <a:cubicBezTo>
                    <a:pt x="105" y="964"/>
                    <a:pt x="391" y="1122"/>
                    <a:pt x="744" y="1122"/>
                  </a:cubicBezTo>
                  <a:cubicBezTo>
                    <a:pt x="813" y="1122"/>
                    <a:pt x="885" y="1116"/>
                    <a:pt x="958" y="1103"/>
                  </a:cubicBezTo>
                  <a:cubicBezTo>
                    <a:pt x="1392" y="1014"/>
                    <a:pt x="1698" y="708"/>
                    <a:pt x="1647" y="402"/>
                  </a:cubicBezTo>
                  <a:cubicBezTo>
                    <a:pt x="1594" y="156"/>
                    <a:pt x="130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6561742" y="2225135"/>
              <a:ext cx="61327" cy="52617"/>
            </a:xfrm>
            <a:custGeom>
              <a:avLst/>
              <a:gdLst/>
              <a:ahLst/>
              <a:cxnLst/>
              <a:rect l="l" t="t" r="r" b="b"/>
              <a:pathLst>
                <a:path w="1711" h="1468" fill="none" extrusionOk="0">
                  <a:moveTo>
                    <a:pt x="141" y="1468"/>
                  </a:moveTo>
                  <a:cubicBezTo>
                    <a:pt x="0" y="792"/>
                    <a:pt x="256" y="166"/>
                    <a:pt x="690" y="90"/>
                  </a:cubicBezTo>
                  <a:cubicBezTo>
                    <a:pt x="1123" y="0"/>
                    <a:pt x="1583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6681134" y="2202267"/>
              <a:ext cx="61291" cy="52617"/>
            </a:xfrm>
            <a:custGeom>
              <a:avLst/>
              <a:gdLst/>
              <a:ahLst/>
              <a:cxnLst/>
              <a:rect l="l" t="t" r="r" b="b"/>
              <a:pathLst>
                <a:path w="1710" h="1468" fill="none" extrusionOk="0">
                  <a:moveTo>
                    <a:pt x="128" y="1468"/>
                  </a:moveTo>
                  <a:cubicBezTo>
                    <a:pt x="0" y="792"/>
                    <a:pt x="255" y="166"/>
                    <a:pt x="689" y="90"/>
                  </a:cubicBezTo>
                  <a:cubicBezTo>
                    <a:pt x="1123" y="0"/>
                    <a:pt x="1582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6578660" y="2299579"/>
              <a:ext cx="174302" cy="141184"/>
            </a:xfrm>
            <a:custGeom>
              <a:avLst/>
              <a:gdLst/>
              <a:ahLst/>
              <a:cxnLst/>
              <a:rect l="l" t="t" r="r" b="b"/>
              <a:pathLst>
                <a:path w="4863" h="3939" extrusionOk="0">
                  <a:moveTo>
                    <a:pt x="4669" y="0"/>
                  </a:moveTo>
                  <a:cubicBezTo>
                    <a:pt x="4644" y="0"/>
                    <a:pt x="4619" y="5"/>
                    <a:pt x="4594" y="16"/>
                  </a:cubicBezTo>
                  <a:cubicBezTo>
                    <a:pt x="3918" y="361"/>
                    <a:pt x="3204" y="590"/>
                    <a:pt x="2463" y="731"/>
                  </a:cubicBezTo>
                  <a:cubicBezTo>
                    <a:pt x="1950" y="837"/>
                    <a:pt x="1431" y="888"/>
                    <a:pt x="910" y="888"/>
                  </a:cubicBezTo>
                  <a:cubicBezTo>
                    <a:pt x="679" y="888"/>
                    <a:pt x="448" y="878"/>
                    <a:pt x="218" y="858"/>
                  </a:cubicBezTo>
                  <a:cubicBezTo>
                    <a:pt x="90" y="858"/>
                    <a:pt x="1" y="973"/>
                    <a:pt x="39" y="1088"/>
                  </a:cubicBezTo>
                  <a:cubicBezTo>
                    <a:pt x="349" y="1900"/>
                    <a:pt x="1273" y="3939"/>
                    <a:pt x="2759" y="3939"/>
                  </a:cubicBezTo>
                  <a:cubicBezTo>
                    <a:pt x="2862" y="3939"/>
                    <a:pt x="2968" y="3929"/>
                    <a:pt x="3076" y="3908"/>
                  </a:cubicBezTo>
                  <a:cubicBezTo>
                    <a:pt x="4735" y="3589"/>
                    <a:pt x="4862" y="1088"/>
                    <a:pt x="4850" y="169"/>
                  </a:cubicBezTo>
                  <a:cubicBezTo>
                    <a:pt x="4840" y="69"/>
                    <a:pt x="4759" y="0"/>
                    <a:pt x="4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6645435" y="2441982"/>
              <a:ext cx="91972" cy="40215"/>
            </a:xfrm>
            <a:custGeom>
              <a:avLst/>
              <a:gdLst/>
              <a:ahLst/>
              <a:cxnLst/>
              <a:rect l="l" t="t" r="r" b="b"/>
              <a:pathLst>
                <a:path w="2566" h="1122" extrusionOk="0">
                  <a:moveTo>
                    <a:pt x="2388" y="1"/>
                  </a:moveTo>
                  <a:cubicBezTo>
                    <a:pt x="2232" y="1"/>
                    <a:pt x="1865" y="416"/>
                    <a:pt x="1315" y="509"/>
                  </a:cubicBezTo>
                  <a:cubicBezTo>
                    <a:pt x="1210" y="532"/>
                    <a:pt x="1106" y="541"/>
                    <a:pt x="1007" y="541"/>
                  </a:cubicBezTo>
                  <a:cubicBezTo>
                    <a:pt x="650" y="541"/>
                    <a:pt x="343" y="426"/>
                    <a:pt x="191" y="426"/>
                  </a:cubicBezTo>
                  <a:cubicBezTo>
                    <a:pt x="149" y="426"/>
                    <a:pt x="119" y="435"/>
                    <a:pt x="103" y="458"/>
                  </a:cubicBezTo>
                  <a:cubicBezTo>
                    <a:pt x="0" y="561"/>
                    <a:pt x="478" y="1122"/>
                    <a:pt x="1173" y="1122"/>
                  </a:cubicBezTo>
                  <a:cubicBezTo>
                    <a:pt x="1256" y="1122"/>
                    <a:pt x="1342" y="1114"/>
                    <a:pt x="1430" y="1096"/>
                  </a:cubicBezTo>
                  <a:cubicBezTo>
                    <a:pt x="2259" y="943"/>
                    <a:pt x="2566" y="75"/>
                    <a:pt x="2425" y="12"/>
                  </a:cubicBezTo>
                  <a:cubicBezTo>
                    <a:pt x="2415" y="4"/>
                    <a:pt x="2402" y="1"/>
                    <a:pt x="2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" name="Google Shape;847;p31"/>
          <p:cNvGrpSpPr/>
          <p:nvPr/>
        </p:nvGrpSpPr>
        <p:grpSpPr>
          <a:xfrm flipH="1">
            <a:off x="8849421" y="877758"/>
            <a:ext cx="1241915" cy="1244369"/>
            <a:chOff x="6306544" y="1972983"/>
            <a:chExt cx="689072" cy="690434"/>
          </a:xfrm>
        </p:grpSpPr>
        <p:sp>
          <p:nvSpPr>
            <p:cNvPr id="848" name="Google Shape;848;p31"/>
            <p:cNvSpPr/>
            <p:nvPr/>
          </p:nvSpPr>
          <p:spPr>
            <a:xfrm>
              <a:off x="6306544" y="1985527"/>
              <a:ext cx="689072" cy="677602"/>
            </a:xfrm>
            <a:custGeom>
              <a:avLst/>
              <a:gdLst/>
              <a:ahLst/>
              <a:cxnLst/>
              <a:rect l="l" t="t" r="r" b="b"/>
              <a:pathLst>
                <a:path w="19225" h="18905" extrusionOk="0">
                  <a:moveTo>
                    <a:pt x="8422" y="0"/>
                  </a:moveTo>
                  <a:cubicBezTo>
                    <a:pt x="8023" y="0"/>
                    <a:pt x="7632" y="248"/>
                    <a:pt x="7503" y="701"/>
                  </a:cubicBezTo>
                  <a:lnTo>
                    <a:pt x="6253" y="5192"/>
                  </a:lnTo>
                  <a:cubicBezTo>
                    <a:pt x="6125" y="5690"/>
                    <a:pt x="5755" y="6086"/>
                    <a:pt x="5270" y="6252"/>
                  </a:cubicBezTo>
                  <a:lnTo>
                    <a:pt x="855" y="7783"/>
                  </a:lnTo>
                  <a:cubicBezTo>
                    <a:pt x="115" y="8051"/>
                    <a:pt x="0" y="9033"/>
                    <a:pt x="638" y="9480"/>
                  </a:cubicBezTo>
                  <a:lnTo>
                    <a:pt x="4543" y="12045"/>
                  </a:lnTo>
                  <a:cubicBezTo>
                    <a:pt x="4964" y="12326"/>
                    <a:pt x="5232" y="12810"/>
                    <a:pt x="5245" y="13321"/>
                  </a:cubicBezTo>
                  <a:lnTo>
                    <a:pt x="5321" y="17978"/>
                  </a:lnTo>
                  <a:cubicBezTo>
                    <a:pt x="5339" y="18532"/>
                    <a:pt x="5802" y="18904"/>
                    <a:pt x="6288" y="18904"/>
                  </a:cubicBezTo>
                  <a:cubicBezTo>
                    <a:pt x="6486" y="18904"/>
                    <a:pt x="6688" y="18842"/>
                    <a:pt x="6865" y="18706"/>
                  </a:cubicBezTo>
                  <a:lnTo>
                    <a:pt x="10528" y="15796"/>
                  </a:lnTo>
                  <a:cubicBezTo>
                    <a:pt x="10803" y="15566"/>
                    <a:pt x="11146" y="15446"/>
                    <a:pt x="11492" y="15446"/>
                  </a:cubicBezTo>
                  <a:cubicBezTo>
                    <a:pt x="11644" y="15446"/>
                    <a:pt x="11796" y="15469"/>
                    <a:pt x="11944" y="15516"/>
                  </a:cubicBezTo>
                  <a:lnTo>
                    <a:pt x="16410" y="16881"/>
                  </a:lnTo>
                  <a:cubicBezTo>
                    <a:pt x="16502" y="16908"/>
                    <a:pt x="16593" y="16920"/>
                    <a:pt x="16682" y="16920"/>
                  </a:cubicBezTo>
                  <a:cubicBezTo>
                    <a:pt x="17317" y="16920"/>
                    <a:pt x="17819" y="16280"/>
                    <a:pt x="17584" y="15631"/>
                  </a:cubicBezTo>
                  <a:lnTo>
                    <a:pt x="15938" y="11266"/>
                  </a:lnTo>
                  <a:cubicBezTo>
                    <a:pt x="15759" y="10782"/>
                    <a:pt x="15823" y="10246"/>
                    <a:pt x="16117" y="9825"/>
                  </a:cubicBezTo>
                  <a:lnTo>
                    <a:pt x="18796" y="5996"/>
                  </a:lnTo>
                  <a:cubicBezTo>
                    <a:pt x="19224" y="5355"/>
                    <a:pt x="18759" y="4503"/>
                    <a:pt x="18001" y="4503"/>
                  </a:cubicBezTo>
                  <a:cubicBezTo>
                    <a:pt x="17989" y="4503"/>
                    <a:pt x="17978" y="4503"/>
                    <a:pt x="17967" y="4503"/>
                  </a:cubicBezTo>
                  <a:lnTo>
                    <a:pt x="13309" y="4708"/>
                  </a:lnTo>
                  <a:cubicBezTo>
                    <a:pt x="13283" y="4709"/>
                    <a:pt x="13257" y="4709"/>
                    <a:pt x="13231" y="4709"/>
                  </a:cubicBezTo>
                  <a:cubicBezTo>
                    <a:pt x="12738" y="4709"/>
                    <a:pt x="12286" y="4483"/>
                    <a:pt x="11995" y="4095"/>
                  </a:cubicBezTo>
                  <a:lnTo>
                    <a:pt x="9175" y="369"/>
                  </a:lnTo>
                  <a:cubicBezTo>
                    <a:pt x="8977" y="119"/>
                    <a:pt x="8698" y="0"/>
                    <a:pt x="8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6769844" y="1972983"/>
              <a:ext cx="133585" cy="127169"/>
            </a:xfrm>
            <a:custGeom>
              <a:avLst/>
              <a:gdLst/>
              <a:ahLst/>
              <a:cxnLst/>
              <a:rect l="l" t="t" r="r" b="b"/>
              <a:pathLst>
                <a:path w="3727" h="3548" extrusionOk="0">
                  <a:moveTo>
                    <a:pt x="1970" y="0"/>
                  </a:moveTo>
                  <a:cubicBezTo>
                    <a:pt x="1909" y="0"/>
                    <a:pt x="1847" y="30"/>
                    <a:pt x="1813" y="94"/>
                  </a:cubicBezTo>
                  <a:lnTo>
                    <a:pt x="1353" y="847"/>
                  </a:lnTo>
                  <a:cubicBezTo>
                    <a:pt x="1302" y="936"/>
                    <a:pt x="1213" y="987"/>
                    <a:pt x="1111" y="1000"/>
                  </a:cubicBezTo>
                  <a:lnTo>
                    <a:pt x="230" y="1038"/>
                  </a:lnTo>
                  <a:cubicBezTo>
                    <a:pt x="77" y="1051"/>
                    <a:pt x="1" y="1229"/>
                    <a:pt x="103" y="1344"/>
                  </a:cubicBezTo>
                  <a:lnTo>
                    <a:pt x="677" y="2021"/>
                  </a:lnTo>
                  <a:cubicBezTo>
                    <a:pt x="741" y="2084"/>
                    <a:pt x="766" y="2186"/>
                    <a:pt x="741" y="2288"/>
                  </a:cubicBezTo>
                  <a:lnTo>
                    <a:pt x="511" y="3143"/>
                  </a:lnTo>
                  <a:cubicBezTo>
                    <a:pt x="490" y="3271"/>
                    <a:pt x="584" y="3373"/>
                    <a:pt x="698" y="3373"/>
                  </a:cubicBezTo>
                  <a:cubicBezTo>
                    <a:pt x="720" y="3373"/>
                    <a:pt x="743" y="3369"/>
                    <a:pt x="766" y="3360"/>
                  </a:cubicBezTo>
                  <a:lnTo>
                    <a:pt x="1583" y="3016"/>
                  </a:lnTo>
                  <a:cubicBezTo>
                    <a:pt x="1618" y="3001"/>
                    <a:pt x="1655" y="2994"/>
                    <a:pt x="1693" y="2994"/>
                  </a:cubicBezTo>
                  <a:cubicBezTo>
                    <a:pt x="1751" y="2994"/>
                    <a:pt x="1810" y="3010"/>
                    <a:pt x="1864" y="3041"/>
                  </a:cubicBezTo>
                  <a:lnTo>
                    <a:pt x="2604" y="3513"/>
                  </a:lnTo>
                  <a:cubicBezTo>
                    <a:pt x="2637" y="3537"/>
                    <a:pt x="2672" y="3547"/>
                    <a:pt x="2706" y="3547"/>
                  </a:cubicBezTo>
                  <a:cubicBezTo>
                    <a:pt x="2801" y="3547"/>
                    <a:pt x="2884" y="3464"/>
                    <a:pt x="2884" y="3360"/>
                  </a:cubicBezTo>
                  <a:lnTo>
                    <a:pt x="2808" y="2467"/>
                  </a:lnTo>
                  <a:cubicBezTo>
                    <a:pt x="2808" y="2378"/>
                    <a:pt x="2846" y="2276"/>
                    <a:pt x="2923" y="2225"/>
                  </a:cubicBezTo>
                  <a:lnTo>
                    <a:pt x="3612" y="1650"/>
                  </a:lnTo>
                  <a:cubicBezTo>
                    <a:pt x="3727" y="1561"/>
                    <a:pt x="3688" y="1370"/>
                    <a:pt x="3535" y="1331"/>
                  </a:cubicBezTo>
                  <a:lnTo>
                    <a:pt x="2668" y="1127"/>
                  </a:lnTo>
                  <a:cubicBezTo>
                    <a:pt x="2578" y="1115"/>
                    <a:pt x="2502" y="1038"/>
                    <a:pt x="2463" y="949"/>
                  </a:cubicBezTo>
                  <a:lnTo>
                    <a:pt x="2144" y="119"/>
                  </a:lnTo>
                  <a:cubicBezTo>
                    <a:pt x="2117" y="43"/>
                    <a:pt x="2043" y="0"/>
                    <a:pt x="1970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6365541" y="2466175"/>
              <a:ext cx="72760" cy="69176"/>
            </a:xfrm>
            <a:custGeom>
              <a:avLst/>
              <a:gdLst/>
              <a:ahLst/>
              <a:cxnLst/>
              <a:rect l="l" t="t" r="r" b="b"/>
              <a:pathLst>
                <a:path w="2030" h="1930" extrusionOk="0">
                  <a:moveTo>
                    <a:pt x="559" y="0"/>
                  </a:moveTo>
                  <a:cubicBezTo>
                    <a:pt x="500" y="0"/>
                    <a:pt x="450" y="46"/>
                    <a:pt x="460" y="115"/>
                  </a:cubicBezTo>
                  <a:lnTo>
                    <a:pt x="498" y="587"/>
                  </a:lnTo>
                  <a:cubicBezTo>
                    <a:pt x="511" y="638"/>
                    <a:pt x="485" y="689"/>
                    <a:pt x="447" y="728"/>
                  </a:cubicBezTo>
                  <a:lnTo>
                    <a:pt x="64" y="1034"/>
                  </a:lnTo>
                  <a:cubicBezTo>
                    <a:pt x="0" y="1085"/>
                    <a:pt x="26" y="1187"/>
                    <a:pt x="102" y="1212"/>
                  </a:cubicBezTo>
                  <a:lnTo>
                    <a:pt x="587" y="1315"/>
                  </a:lnTo>
                  <a:cubicBezTo>
                    <a:pt x="638" y="1327"/>
                    <a:pt x="676" y="1366"/>
                    <a:pt x="702" y="1417"/>
                  </a:cubicBezTo>
                  <a:lnTo>
                    <a:pt x="881" y="1863"/>
                  </a:lnTo>
                  <a:cubicBezTo>
                    <a:pt x="895" y="1907"/>
                    <a:pt x="934" y="1930"/>
                    <a:pt x="975" y="1930"/>
                  </a:cubicBezTo>
                  <a:cubicBezTo>
                    <a:pt x="1006" y="1930"/>
                    <a:pt x="1037" y="1916"/>
                    <a:pt x="1059" y="1889"/>
                  </a:cubicBezTo>
                  <a:lnTo>
                    <a:pt x="1302" y="1468"/>
                  </a:lnTo>
                  <a:cubicBezTo>
                    <a:pt x="1327" y="1429"/>
                    <a:pt x="1378" y="1391"/>
                    <a:pt x="1429" y="1391"/>
                  </a:cubicBezTo>
                  <a:lnTo>
                    <a:pt x="1914" y="1366"/>
                  </a:lnTo>
                  <a:cubicBezTo>
                    <a:pt x="1991" y="1353"/>
                    <a:pt x="2029" y="1264"/>
                    <a:pt x="1978" y="1200"/>
                  </a:cubicBezTo>
                  <a:lnTo>
                    <a:pt x="1659" y="830"/>
                  </a:lnTo>
                  <a:cubicBezTo>
                    <a:pt x="1634" y="791"/>
                    <a:pt x="1621" y="740"/>
                    <a:pt x="1634" y="689"/>
                  </a:cubicBezTo>
                  <a:lnTo>
                    <a:pt x="1748" y="217"/>
                  </a:lnTo>
                  <a:cubicBezTo>
                    <a:pt x="1770" y="152"/>
                    <a:pt x="1718" y="97"/>
                    <a:pt x="1655" y="97"/>
                  </a:cubicBezTo>
                  <a:cubicBezTo>
                    <a:pt x="1644" y="97"/>
                    <a:pt x="1632" y="98"/>
                    <a:pt x="1621" y="102"/>
                  </a:cubicBezTo>
                  <a:lnTo>
                    <a:pt x="1174" y="294"/>
                  </a:lnTo>
                  <a:cubicBezTo>
                    <a:pt x="1153" y="299"/>
                    <a:pt x="1130" y="302"/>
                    <a:pt x="1107" y="302"/>
                  </a:cubicBezTo>
                  <a:cubicBezTo>
                    <a:pt x="1075" y="302"/>
                    <a:pt x="1043" y="296"/>
                    <a:pt x="1021" y="281"/>
                  </a:cubicBezTo>
                  <a:lnTo>
                    <a:pt x="613" y="13"/>
                  </a:lnTo>
                  <a:cubicBezTo>
                    <a:pt x="595" y="4"/>
                    <a:pt x="577" y="0"/>
                    <a:pt x="559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6497262" y="2501624"/>
              <a:ext cx="447995" cy="161793"/>
            </a:xfrm>
            <a:custGeom>
              <a:avLst/>
              <a:gdLst/>
              <a:ahLst/>
              <a:cxnLst/>
              <a:rect l="l" t="t" r="r" b="b"/>
              <a:pathLst>
                <a:path w="12499" h="4514" extrusionOk="0">
                  <a:moveTo>
                    <a:pt x="5963" y="0"/>
                  </a:moveTo>
                  <a:cubicBezTo>
                    <a:pt x="5618" y="0"/>
                    <a:pt x="5277" y="117"/>
                    <a:pt x="5002" y="338"/>
                  </a:cubicBezTo>
                  <a:lnTo>
                    <a:pt x="1353" y="3248"/>
                  </a:lnTo>
                  <a:cubicBezTo>
                    <a:pt x="1176" y="3387"/>
                    <a:pt x="965" y="3454"/>
                    <a:pt x="757" y="3454"/>
                  </a:cubicBezTo>
                  <a:cubicBezTo>
                    <a:pt x="469" y="3454"/>
                    <a:pt x="185" y="3326"/>
                    <a:pt x="0" y="3082"/>
                  </a:cubicBezTo>
                  <a:lnTo>
                    <a:pt x="0" y="3082"/>
                  </a:lnTo>
                  <a:lnTo>
                    <a:pt x="13" y="3579"/>
                  </a:lnTo>
                  <a:cubicBezTo>
                    <a:pt x="31" y="4139"/>
                    <a:pt x="483" y="4513"/>
                    <a:pt x="967" y="4513"/>
                  </a:cubicBezTo>
                  <a:cubicBezTo>
                    <a:pt x="1168" y="4513"/>
                    <a:pt x="1374" y="4449"/>
                    <a:pt x="1557" y="4307"/>
                  </a:cubicBezTo>
                  <a:lnTo>
                    <a:pt x="5207" y="1397"/>
                  </a:lnTo>
                  <a:cubicBezTo>
                    <a:pt x="5481" y="1176"/>
                    <a:pt x="5822" y="1059"/>
                    <a:pt x="6167" y="1059"/>
                  </a:cubicBezTo>
                  <a:cubicBezTo>
                    <a:pt x="6320" y="1059"/>
                    <a:pt x="6474" y="1082"/>
                    <a:pt x="6623" y="1129"/>
                  </a:cubicBezTo>
                  <a:lnTo>
                    <a:pt x="11089" y="2482"/>
                  </a:lnTo>
                  <a:cubicBezTo>
                    <a:pt x="11181" y="2509"/>
                    <a:pt x="11272" y="2521"/>
                    <a:pt x="11361" y="2521"/>
                  </a:cubicBezTo>
                  <a:cubicBezTo>
                    <a:pt x="11996" y="2521"/>
                    <a:pt x="12498" y="1881"/>
                    <a:pt x="12263" y="1232"/>
                  </a:cubicBezTo>
                  <a:lnTo>
                    <a:pt x="12085" y="759"/>
                  </a:lnTo>
                  <a:cubicBezTo>
                    <a:pt x="11969" y="1189"/>
                    <a:pt x="11579" y="1464"/>
                    <a:pt x="11161" y="1464"/>
                  </a:cubicBezTo>
                  <a:cubicBezTo>
                    <a:pt x="11069" y="1464"/>
                    <a:pt x="10977" y="1450"/>
                    <a:pt x="10885" y="1423"/>
                  </a:cubicBezTo>
                  <a:lnTo>
                    <a:pt x="6419" y="70"/>
                  </a:lnTo>
                  <a:cubicBezTo>
                    <a:pt x="6270" y="23"/>
                    <a:pt x="6116" y="0"/>
                    <a:pt x="5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6310630" y="2282769"/>
              <a:ext cx="177062" cy="154159"/>
            </a:xfrm>
            <a:custGeom>
              <a:avLst/>
              <a:gdLst/>
              <a:ahLst/>
              <a:cxnLst/>
              <a:rect l="l" t="t" r="r" b="b"/>
              <a:pathLst>
                <a:path w="4940" h="4301" extrusionOk="0">
                  <a:moveTo>
                    <a:pt x="192" y="0"/>
                  </a:moveTo>
                  <a:cubicBezTo>
                    <a:pt x="1" y="421"/>
                    <a:pt x="154" y="919"/>
                    <a:pt x="537" y="1174"/>
                  </a:cubicBezTo>
                  <a:lnTo>
                    <a:pt x="4429" y="3752"/>
                  </a:lnTo>
                  <a:cubicBezTo>
                    <a:pt x="4633" y="3892"/>
                    <a:pt x="4812" y="4071"/>
                    <a:pt x="4939" y="4301"/>
                  </a:cubicBezTo>
                  <a:lnTo>
                    <a:pt x="4939" y="3969"/>
                  </a:lnTo>
                  <a:cubicBezTo>
                    <a:pt x="4926" y="3446"/>
                    <a:pt x="4659" y="2973"/>
                    <a:pt x="4225" y="2693"/>
                  </a:cubicBezTo>
                  <a:lnTo>
                    <a:pt x="333" y="115"/>
                  </a:lnTo>
                  <a:cubicBezTo>
                    <a:pt x="282" y="77"/>
                    <a:pt x="231" y="39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6864074" y="2156998"/>
              <a:ext cx="125807" cy="205378"/>
            </a:xfrm>
            <a:custGeom>
              <a:avLst/>
              <a:gdLst/>
              <a:ahLst/>
              <a:cxnLst/>
              <a:rect l="l" t="t" r="r" b="b"/>
              <a:pathLst>
                <a:path w="3510" h="5730" extrusionOk="0">
                  <a:moveTo>
                    <a:pt x="3127" y="0"/>
                  </a:moveTo>
                  <a:cubicBezTo>
                    <a:pt x="3101" y="51"/>
                    <a:pt x="3063" y="102"/>
                    <a:pt x="3037" y="153"/>
                  </a:cubicBezTo>
                  <a:lnTo>
                    <a:pt x="370" y="3981"/>
                  </a:lnTo>
                  <a:cubicBezTo>
                    <a:pt x="77" y="4402"/>
                    <a:pt x="0" y="4938"/>
                    <a:pt x="179" y="5411"/>
                  </a:cubicBezTo>
                  <a:lnTo>
                    <a:pt x="307" y="5730"/>
                  </a:lnTo>
                  <a:cubicBezTo>
                    <a:pt x="332" y="5487"/>
                    <a:pt x="421" y="5245"/>
                    <a:pt x="562" y="5041"/>
                  </a:cubicBezTo>
                  <a:lnTo>
                    <a:pt x="3241" y="1212"/>
                  </a:lnTo>
                  <a:cubicBezTo>
                    <a:pt x="3509" y="830"/>
                    <a:pt x="3458" y="319"/>
                    <a:pt x="3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1"/>
            <p:cNvSpPr/>
            <p:nvPr/>
          </p:nvSpPr>
          <p:spPr>
            <a:xfrm>
              <a:off x="6547119" y="2306318"/>
              <a:ext cx="60861" cy="40251"/>
            </a:xfrm>
            <a:custGeom>
              <a:avLst/>
              <a:gdLst/>
              <a:ahLst/>
              <a:cxnLst/>
              <a:rect l="l" t="t" r="r" b="b"/>
              <a:pathLst>
                <a:path w="1698" h="1123" extrusionOk="0">
                  <a:moveTo>
                    <a:pt x="962" y="1"/>
                  </a:moveTo>
                  <a:cubicBezTo>
                    <a:pt x="894" y="1"/>
                    <a:pt x="824" y="7"/>
                    <a:pt x="753" y="20"/>
                  </a:cubicBezTo>
                  <a:cubicBezTo>
                    <a:pt x="319" y="109"/>
                    <a:pt x="0" y="415"/>
                    <a:pt x="64" y="709"/>
                  </a:cubicBezTo>
                  <a:cubicBezTo>
                    <a:pt x="107" y="965"/>
                    <a:pt x="399" y="1123"/>
                    <a:pt x="748" y="1123"/>
                  </a:cubicBezTo>
                  <a:cubicBezTo>
                    <a:pt x="816" y="1123"/>
                    <a:pt x="886" y="1117"/>
                    <a:pt x="957" y="1104"/>
                  </a:cubicBezTo>
                  <a:cubicBezTo>
                    <a:pt x="1391" y="1015"/>
                    <a:pt x="1697" y="709"/>
                    <a:pt x="1646" y="415"/>
                  </a:cubicBezTo>
                  <a:cubicBezTo>
                    <a:pt x="1604" y="159"/>
                    <a:pt x="1311" y="1"/>
                    <a:pt x="9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1"/>
            <p:cNvSpPr/>
            <p:nvPr/>
          </p:nvSpPr>
          <p:spPr>
            <a:xfrm>
              <a:off x="6719521" y="2273414"/>
              <a:ext cx="60896" cy="40215"/>
            </a:xfrm>
            <a:custGeom>
              <a:avLst/>
              <a:gdLst/>
              <a:ahLst/>
              <a:cxnLst/>
              <a:rect l="l" t="t" r="r" b="b"/>
              <a:pathLst>
                <a:path w="1699" h="1122" extrusionOk="0">
                  <a:moveTo>
                    <a:pt x="956" y="0"/>
                  </a:moveTo>
                  <a:cubicBezTo>
                    <a:pt x="886" y="0"/>
                    <a:pt x="814" y="6"/>
                    <a:pt x="741" y="19"/>
                  </a:cubicBezTo>
                  <a:cubicBezTo>
                    <a:pt x="307" y="108"/>
                    <a:pt x="1" y="414"/>
                    <a:pt x="52" y="708"/>
                  </a:cubicBezTo>
                  <a:cubicBezTo>
                    <a:pt x="105" y="964"/>
                    <a:pt x="391" y="1122"/>
                    <a:pt x="744" y="1122"/>
                  </a:cubicBezTo>
                  <a:cubicBezTo>
                    <a:pt x="813" y="1122"/>
                    <a:pt x="885" y="1116"/>
                    <a:pt x="958" y="1103"/>
                  </a:cubicBezTo>
                  <a:cubicBezTo>
                    <a:pt x="1392" y="1014"/>
                    <a:pt x="1698" y="708"/>
                    <a:pt x="1647" y="402"/>
                  </a:cubicBezTo>
                  <a:cubicBezTo>
                    <a:pt x="1594" y="156"/>
                    <a:pt x="130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6561742" y="2225135"/>
              <a:ext cx="61327" cy="52617"/>
            </a:xfrm>
            <a:custGeom>
              <a:avLst/>
              <a:gdLst/>
              <a:ahLst/>
              <a:cxnLst/>
              <a:rect l="l" t="t" r="r" b="b"/>
              <a:pathLst>
                <a:path w="1711" h="1468" fill="none" extrusionOk="0">
                  <a:moveTo>
                    <a:pt x="141" y="1468"/>
                  </a:moveTo>
                  <a:cubicBezTo>
                    <a:pt x="0" y="792"/>
                    <a:pt x="256" y="166"/>
                    <a:pt x="690" y="90"/>
                  </a:cubicBezTo>
                  <a:cubicBezTo>
                    <a:pt x="1123" y="0"/>
                    <a:pt x="1583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6681134" y="2202267"/>
              <a:ext cx="61291" cy="52617"/>
            </a:xfrm>
            <a:custGeom>
              <a:avLst/>
              <a:gdLst/>
              <a:ahLst/>
              <a:cxnLst/>
              <a:rect l="l" t="t" r="r" b="b"/>
              <a:pathLst>
                <a:path w="1710" h="1468" fill="none" extrusionOk="0">
                  <a:moveTo>
                    <a:pt x="128" y="1468"/>
                  </a:moveTo>
                  <a:cubicBezTo>
                    <a:pt x="0" y="792"/>
                    <a:pt x="255" y="166"/>
                    <a:pt x="689" y="90"/>
                  </a:cubicBezTo>
                  <a:cubicBezTo>
                    <a:pt x="1123" y="0"/>
                    <a:pt x="1582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6578660" y="2299579"/>
              <a:ext cx="174302" cy="141184"/>
            </a:xfrm>
            <a:custGeom>
              <a:avLst/>
              <a:gdLst/>
              <a:ahLst/>
              <a:cxnLst/>
              <a:rect l="l" t="t" r="r" b="b"/>
              <a:pathLst>
                <a:path w="4863" h="3939" extrusionOk="0">
                  <a:moveTo>
                    <a:pt x="4669" y="0"/>
                  </a:moveTo>
                  <a:cubicBezTo>
                    <a:pt x="4644" y="0"/>
                    <a:pt x="4619" y="5"/>
                    <a:pt x="4594" y="16"/>
                  </a:cubicBezTo>
                  <a:cubicBezTo>
                    <a:pt x="3918" y="361"/>
                    <a:pt x="3204" y="590"/>
                    <a:pt x="2463" y="731"/>
                  </a:cubicBezTo>
                  <a:cubicBezTo>
                    <a:pt x="1950" y="837"/>
                    <a:pt x="1431" y="888"/>
                    <a:pt x="910" y="888"/>
                  </a:cubicBezTo>
                  <a:cubicBezTo>
                    <a:pt x="679" y="888"/>
                    <a:pt x="448" y="878"/>
                    <a:pt x="218" y="858"/>
                  </a:cubicBezTo>
                  <a:cubicBezTo>
                    <a:pt x="90" y="858"/>
                    <a:pt x="1" y="973"/>
                    <a:pt x="39" y="1088"/>
                  </a:cubicBezTo>
                  <a:cubicBezTo>
                    <a:pt x="349" y="1900"/>
                    <a:pt x="1273" y="3939"/>
                    <a:pt x="2759" y="3939"/>
                  </a:cubicBezTo>
                  <a:cubicBezTo>
                    <a:pt x="2862" y="3939"/>
                    <a:pt x="2968" y="3929"/>
                    <a:pt x="3076" y="3908"/>
                  </a:cubicBezTo>
                  <a:cubicBezTo>
                    <a:pt x="4735" y="3589"/>
                    <a:pt x="4862" y="1088"/>
                    <a:pt x="4850" y="169"/>
                  </a:cubicBezTo>
                  <a:cubicBezTo>
                    <a:pt x="4840" y="69"/>
                    <a:pt x="4759" y="0"/>
                    <a:pt x="4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1"/>
            <p:cNvSpPr/>
            <p:nvPr/>
          </p:nvSpPr>
          <p:spPr>
            <a:xfrm>
              <a:off x="6645435" y="2441982"/>
              <a:ext cx="91972" cy="40215"/>
            </a:xfrm>
            <a:custGeom>
              <a:avLst/>
              <a:gdLst/>
              <a:ahLst/>
              <a:cxnLst/>
              <a:rect l="l" t="t" r="r" b="b"/>
              <a:pathLst>
                <a:path w="2566" h="1122" extrusionOk="0">
                  <a:moveTo>
                    <a:pt x="2388" y="1"/>
                  </a:moveTo>
                  <a:cubicBezTo>
                    <a:pt x="2232" y="1"/>
                    <a:pt x="1865" y="416"/>
                    <a:pt x="1315" y="509"/>
                  </a:cubicBezTo>
                  <a:cubicBezTo>
                    <a:pt x="1210" y="532"/>
                    <a:pt x="1106" y="541"/>
                    <a:pt x="1007" y="541"/>
                  </a:cubicBezTo>
                  <a:cubicBezTo>
                    <a:pt x="650" y="541"/>
                    <a:pt x="343" y="426"/>
                    <a:pt x="191" y="426"/>
                  </a:cubicBezTo>
                  <a:cubicBezTo>
                    <a:pt x="149" y="426"/>
                    <a:pt x="119" y="435"/>
                    <a:pt x="103" y="458"/>
                  </a:cubicBezTo>
                  <a:cubicBezTo>
                    <a:pt x="0" y="561"/>
                    <a:pt x="478" y="1122"/>
                    <a:pt x="1173" y="1122"/>
                  </a:cubicBezTo>
                  <a:cubicBezTo>
                    <a:pt x="1256" y="1122"/>
                    <a:pt x="1342" y="1114"/>
                    <a:pt x="1430" y="1096"/>
                  </a:cubicBezTo>
                  <a:cubicBezTo>
                    <a:pt x="2259" y="943"/>
                    <a:pt x="2566" y="75"/>
                    <a:pt x="2425" y="12"/>
                  </a:cubicBezTo>
                  <a:cubicBezTo>
                    <a:pt x="2415" y="4"/>
                    <a:pt x="2402" y="1"/>
                    <a:pt x="2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" name="Google Shape;860;p31"/>
          <p:cNvGrpSpPr/>
          <p:nvPr/>
        </p:nvGrpSpPr>
        <p:grpSpPr>
          <a:xfrm>
            <a:off x="6668309" y="4090607"/>
            <a:ext cx="3013851" cy="3082289"/>
            <a:chOff x="6668309" y="4090607"/>
            <a:chExt cx="3013851" cy="3082289"/>
          </a:xfrm>
        </p:grpSpPr>
        <p:grpSp>
          <p:nvGrpSpPr>
            <p:cNvPr id="861" name="Google Shape;861;p31"/>
            <p:cNvGrpSpPr/>
            <p:nvPr/>
          </p:nvGrpSpPr>
          <p:grpSpPr>
            <a:xfrm rot="-2470211">
              <a:off x="7316493" y="4169803"/>
              <a:ext cx="1141302" cy="2397751"/>
              <a:chOff x="7196585" y="2606821"/>
              <a:chExt cx="1074845" cy="2258293"/>
            </a:xfrm>
          </p:grpSpPr>
          <p:sp>
            <p:nvSpPr>
              <p:cNvPr id="862" name="Google Shape;862;p31"/>
              <p:cNvSpPr/>
              <p:nvPr/>
            </p:nvSpPr>
            <p:spPr>
              <a:xfrm>
                <a:off x="7196585" y="3791165"/>
                <a:ext cx="373228" cy="1073949"/>
              </a:xfrm>
              <a:custGeom>
                <a:avLst/>
                <a:gdLst/>
                <a:ahLst/>
                <a:cxnLst/>
                <a:rect l="l" t="t" r="r" b="b"/>
                <a:pathLst>
                  <a:path w="10413" h="29963" extrusionOk="0">
                    <a:moveTo>
                      <a:pt x="9686" y="1"/>
                    </a:moveTo>
                    <a:lnTo>
                      <a:pt x="2348" y="8269"/>
                    </a:lnTo>
                    <a:cubicBezTo>
                      <a:pt x="626" y="10209"/>
                      <a:pt x="0" y="12889"/>
                      <a:pt x="689" y="15390"/>
                    </a:cubicBezTo>
                    <a:lnTo>
                      <a:pt x="4339" y="28648"/>
                    </a:lnTo>
                    <a:cubicBezTo>
                      <a:pt x="4556" y="29426"/>
                      <a:pt x="5270" y="29962"/>
                      <a:pt x="6074" y="29962"/>
                    </a:cubicBezTo>
                    <a:lnTo>
                      <a:pt x="6100" y="29962"/>
                    </a:lnTo>
                    <a:cubicBezTo>
                      <a:pt x="6712" y="29962"/>
                      <a:pt x="7197" y="29477"/>
                      <a:pt x="7197" y="28865"/>
                    </a:cubicBezTo>
                    <a:lnTo>
                      <a:pt x="7197" y="20992"/>
                    </a:lnTo>
                    <a:lnTo>
                      <a:pt x="10413" y="17061"/>
                    </a:lnTo>
                    <a:lnTo>
                      <a:pt x="96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1"/>
              <p:cNvSpPr/>
              <p:nvPr/>
            </p:nvSpPr>
            <p:spPr>
              <a:xfrm>
                <a:off x="7897736" y="3791165"/>
                <a:ext cx="373694" cy="1073949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29963" extrusionOk="0">
                    <a:moveTo>
                      <a:pt x="728" y="1"/>
                    </a:moveTo>
                    <a:lnTo>
                      <a:pt x="0" y="17061"/>
                    </a:lnTo>
                    <a:lnTo>
                      <a:pt x="3216" y="20992"/>
                    </a:lnTo>
                    <a:lnTo>
                      <a:pt x="3216" y="28865"/>
                    </a:lnTo>
                    <a:cubicBezTo>
                      <a:pt x="3216" y="29477"/>
                      <a:pt x="3714" y="29962"/>
                      <a:pt x="4314" y="29962"/>
                    </a:cubicBezTo>
                    <a:lnTo>
                      <a:pt x="4339" y="29962"/>
                    </a:lnTo>
                    <a:cubicBezTo>
                      <a:pt x="5156" y="29962"/>
                      <a:pt x="5858" y="29426"/>
                      <a:pt x="6075" y="28648"/>
                    </a:cubicBezTo>
                    <a:lnTo>
                      <a:pt x="9737" y="15390"/>
                    </a:lnTo>
                    <a:cubicBezTo>
                      <a:pt x="10426" y="12889"/>
                      <a:pt x="9801" y="10209"/>
                      <a:pt x="8078" y="8269"/>
                    </a:cubicBezTo>
                    <a:lnTo>
                      <a:pt x="72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1"/>
              <p:cNvSpPr/>
              <p:nvPr/>
            </p:nvSpPr>
            <p:spPr>
              <a:xfrm>
                <a:off x="7415188" y="2606821"/>
                <a:ext cx="637638" cy="2035101"/>
              </a:xfrm>
              <a:custGeom>
                <a:avLst/>
                <a:gdLst/>
                <a:ahLst/>
                <a:cxnLst/>
                <a:rect l="l" t="t" r="r" b="b"/>
                <a:pathLst>
                  <a:path w="17790" h="56779" extrusionOk="0">
                    <a:moveTo>
                      <a:pt x="8889" y="0"/>
                    </a:moveTo>
                    <a:cubicBezTo>
                      <a:pt x="8557" y="0"/>
                      <a:pt x="8225" y="160"/>
                      <a:pt x="8027" y="479"/>
                    </a:cubicBezTo>
                    <a:cubicBezTo>
                      <a:pt x="5794" y="4064"/>
                      <a:pt x="1" y="14617"/>
                      <a:pt x="537" y="27442"/>
                    </a:cubicBezTo>
                    <a:cubicBezTo>
                      <a:pt x="958" y="37803"/>
                      <a:pt x="3702" y="51329"/>
                      <a:pt x="4595" y="55502"/>
                    </a:cubicBezTo>
                    <a:cubicBezTo>
                      <a:pt x="4761" y="56242"/>
                      <a:pt x="5411" y="56778"/>
                      <a:pt x="6177" y="56778"/>
                    </a:cubicBezTo>
                    <a:lnTo>
                      <a:pt x="11600" y="56778"/>
                    </a:lnTo>
                    <a:cubicBezTo>
                      <a:pt x="12366" y="56778"/>
                      <a:pt x="13030" y="56242"/>
                      <a:pt x="13195" y="55502"/>
                    </a:cubicBezTo>
                    <a:cubicBezTo>
                      <a:pt x="14076" y="51329"/>
                      <a:pt x="16819" y="37803"/>
                      <a:pt x="17253" y="27442"/>
                    </a:cubicBezTo>
                    <a:cubicBezTo>
                      <a:pt x="17789" y="14617"/>
                      <a:pt x="11996" y="4064"/>
                      <a:pt x="9750" y="479"/>
                    </a:cubicBezTo>
                    <a:cubicBezTo>
                      <a:pt x="9552" y="160"/>
                      <a:pt x="9220" y="0"/>
                      <a:pt x="88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1"/>
              <p:cNvSpPr/>
              <p:nvPr/>
            </p:nvSpPr>
            <p:spPr>
              <a:xfrm>
                <a:off x="7595870" y="4086185"/>
                <a:ext cx="275844" cy="275808"/>
              </a:xfrm>
              <a:custGeom>
                <a:avLst/>
                <a:gdLst/>
                <a:ahLst/>
                <a:cxnLst/>
                <a:rect l="l" t="t" r="r" b="b"/>
                <a:pathLst>
                  <a:path w="7696" h="7695" extrusionOk="0">
                    <a:moveTo>
                      <a:pt x="3854" y="0"/>
                    </a:moveTo>
                    <a:cubicBezTo>
                      <a:pt x="1723" y="0"/>
                      <a:pt x="0" y="1723"/>
                      <a:pt x="0" y="3841"/>
                    </a:cubicBezTo>
                    <a:cubicBezTo>
                      <a:pt x="0" y="5972"/>
                      <a:pt x="1723" y="7695"/>
                      <a:pt x="3854" y="7695"/>
                    </a:cubicBezTo>
                    <a:cubicBezTo>
                      <a:pt x="5972" y="7695"/>
                      <a:pt x="7695" y="5972"/>
                      <a:pt x="7695" y="3841"/>
                    </a:cubicBezTo>
                    <a:cubicBezTo>
                      <a:pt x="7695" y="1723"/>
                      <a:pt x="5972" y="0"/>
                      <a:pt x="3854" y="0"/>
                    </a:cubicBezTo>
                    <a:close/>
                  </a:path>
                </a:pathLst>
              </a:custGeom>
              <a:solidFill>
                <a:srgbClr val="A829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1"/>
              <p:cNvSpPr/>
              <p:nvPr/>
            </p:nvSpPr>
            <p:spPr>
              <a:xfrm>
                <a:off x="7560637" y="3620125"/>
                <a:ext cx="346274" cy="346239"/>
              </a:xfrm>
              <a:custGeom>
                <a:avLst/>
                <a:gdLst/>
                <a:ahLst/>
                <a:cxnLst/>
                <a:rect l="l" t="t" r="r" b="b"/>
                <a:pathLst>
                  <a:path w="9661" h="9660" extrusionOk="0">
                    <a:moveTo>
                      <a:pt x="4837" y="0"/>
                    </a:moveTo>
                    <a:cubicBezTo>
                      <a:pt x="2170" y="0"/>
                      <a:pt x="1" y="2169"/>
                      <a:pt x="1" y="4836"/>
                    </a:cubicBezTo>
                    <a:cubicBezTo>
                      <a:pt x="1" y="7503"/>
                      <a:pt x="2170" y="9660"/>
                      <a:pt x="4837" y="9660"/>
                    </a:cubicBezTo>
                    <a:cubicBezTo>
                      <a:pt x="7504" y="9660"/>
                      <a:pt x="9661" y="7503"/>
                      <a:pt x="9661" y="4836"/>
                    </a:cubicBezTo>
                    <a:cubicBezTo>
                      <a:pt x="9661" y="2169"/>
                      <a:pt x="7504" y="0"/>
                      <a:pt x="4837" y="0"/>
                    </a:cubicBezTo>
                    <a:close/>
                  </a:path>
                </a:pathLst>
              </a:custGeom>
              <a:solidFill>
                <a:srgbClr val="A829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1"/>
              <p:cNvSpPr/>
              <p:nvPr/>
            </p:nvSpPr>
            <p:spPr>
              <a:xfrm>
                <a:off x="7415188" y="2607108"/>
                <a:ext cx="339894" cy="2034815"/>
              </a:xfrm>
              <a:custGeom>
                <a:avLst/>
                <a:gdLst/>
                <a:ahLst/>
                <a:cxnLst/>
                <a:rect l="l" t="t" r="r" b="b"/>
                <a:pathLst>
                  <a:path w="9483" h="56771" extrusionOk="0">
                    <a:moveTo>
                      <a:pt x="8897" y="0"/>
                    </a:moveTo>
                    <a:cubicBezTo>
                      <a:pt x="8556" y="0"/>
                      <a:pt x="8219" y="172"/>
                      <a:pt x="8027" y="483"/>
                    </a:cubicBezTo>
                    <a:cubicBezTo>
                      <a:pt x="5794" y="4056"/>
                      <a:pt x="1" y="14609"/>
                      <a:pt x="537" y="27434"/>
                    </a:cubicBezTo>
                    <a:cubicBezTo>
                      <a:pt x="958" y="37808"/>
                      <a:pt x="3702" y="51321"/>
                      <a:pt x="4595" y="55494"/>
                    </a:cubicBezTo>
                    <a:cubicBezTo>
                      <a:pt x="4761" y="56247"/>
                      <a:pt x="5424" y="56770"/>
                      <a:pt x="6177" y="56770"/>
                    </a:cubicBezTo>
                    <a:lnTo>
                      <a:pt x="7364" y="56770"/>
                    </a:lnTo>
                    <a:cubicBezTo>
                      <a:pt x="6598" y="56770"/>
                      <a:pt x="5947" y="56247"/>
                      <a:pt x="5781" y="55494"/>
                    </a:cubicBezTo>
                    <a:cubicBezTo>
                      <a:pt x="4888" y="51321"/>
                      <a:pt x="2145" y="37808"/>
                      <a:pt x="1711" y="27434"/>
                    </a:cubicBezTo>
                    <a:cubicBezTo>
                      <a:pt x="1188" y="14609"/>
                      <a:pt x="6968" y="4056"/>
                      <a:pt x="9214" y="483"/>
                    </a:cubicBezTo>
                    <a:cubicBezTo>
                      <a:pt x="9278" y="369"/>
                      <a:pt x="9380" y="266"/>
                      <a:pt x="9482" y="190"/>
                    </a:cubicBezTo>
                    <a:cubicBezTo>
                      <a:pt x="9306" y="61"/>
                      <a:pt x="9101" y="0"/>
                      <a:pt x="8897" y="0"/>
                    </a:cubicBezTo>
                    <a:close/>
                  </a:path>
                </a:pathLst>
              </a:custGeom>
              <a:solidFill>
                <a:srgbClr val="F262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1"/>
              <p:cNvSpPr/>
              <p:nvPr/>
            </p:nvSpPr>
            <p:spPr>
              <a:xfrm>
                <a:off x="7569813" y="4549019"/>
                <a:ext cx="327959" cy="92904"/>
              </a:xfrm>
              <a:custGeom>
                <a:avLst/>
                <a:gdLst/>
                <a:ahLst/>
                <a:cxnLst/>
                <a:rect l="l" t="t" r="r" b="b"/>
                <a:pathLst>
                  <a:path w="9150" h="2592" extrusionOk="0">
                    <a:moveTo>
                      <a:pt x="0" y="1"/>
                    </a:moveTo>
                    <a:cubicBezTo>
                      <a:pt x="115" y="498"/>
                      <a:pt x="204" y="958"/>
                      <a:pt x="281" y="1315"/>
                    </a:cubicBezTo>
                    <a:cubicBezTo>
                      <a:pt x="447" y="2068"/>
                      <a:pt x="1110" y="2591"/>
                      <a:pt x="1863" y="2591"/>
                    </a:cubicBezTo>
                    <a:lnTo>
                      <a:pt x="7286" y="2591"/>
                    </a:lnTo>
                    <a:cubicBezTo>
                      <a:pt x="8052" y="2591"/>
                      <a:pt x="8716" y="2068"/>
                      <a:pt x="8881" y="1315"/>
                    </a:cubicBezTo>
                    <a:cubicBezTo>
                      <a:pt x="8958" y="945"/>
                      <a:pt x="9047" y="498"/>
                      <a:pt x="9149" y="1"/>
                    </a:cubicBezTo>
                    <a:close/>
                  </a:path>
                </a:pathLst>
              </a:custGeom>
              <a:solidFill>
                <a:srgbClr val="A829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1"/>
              <p:cNvSpPr/>
              <p:nvPr/>
            </p:nvSpPr>
            <p:spPr>
              <a:xfrm>
                <a:off x="7541891" y="2606821"/>
                <a:ext cx="384232" cy="347386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9692" extrusionOk="0">
                    <a:moveTo>
                      <a:pt x="5354" y="0"/>
                    </a:moveTo>
                    <a:cubicBezTo>
                      <a:pt x="5022" y="0"/>
                      <a:pt x="4690" y="160"/>
                      <a:pt x="4492" y="479"/>
                    </a:cubicBezTo>
                    <a:cubicBezTo>
                      <a:pt x="2693" y="3401"/>
                      <a:pt x="1187" y="6476"/>
                      <a:pt x="1" y="9692"/>
                    </a:cubicBezTo>
                    <a:cubicBezTo>
                      <a:pt x="1781" y="9481"/>
                      <a:pt x="3570" y="9376"/>
                      <a:pt x="5360" y="9376"/>
                    </a:cubicBezTo>
                    <a:cubicBezTo>
                      <a:pt x="7150" y="9376"/>
                      <a:pt x="8939" y="9481"/>
                      <a:pt x="10720" y="9692"/>
                    </a:cubicBezTo>
                    <a:cubicBezTo>
                      <a:pt x="9533" y="6476"/>
                      <a:pt x="8014" y="3388"/>
                      <a:pt x="6215" y="479"/>
                    </a:cubicBezTo>
                    <a:cubicBezTo>
                      <a:pt x="6017" y="160"/>
                      <a:pt x="5685" y="0"/>
                      <a:pt x="5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1"/>
              <p:cNvSpPr/>
              <p:nvPr/>
            </p:nvSpPr>
            <p:spPr>
              <a:xfrm>
                <a:off x="7623756" y="3139871"/>
                <a:ext cx="63154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2119" fill="none" extrusionOk="0">
                    <a:moveTo>
                      <a:pt x="1" y="2119"/>
                    </a:moveTo>
                    <a:cubicBezTo>
                      <a:pt x="1" y="945"/>
                      <a:pt x="396" y="1"/>
                      <a:pt x="881" y="1"/>
                    </a:cubicBezTo>
                    <a:cubicBezTo>
                      <a:pt x="1366" y="1"/>
                      <a:pt x="1762" y="958"/>
                      <a:pt x="1762" y="2119"/>
                    </a:cubicBezTo>
                  </a:path>
                </a:pathLst>
              </a:custGeom>
              <a:noFill/>
              <a:ln w="19050" cap="flat" cmpd="sng">
                <a:solidFill>
                  <a:srgbClr val="421F00"/>
                </a:solidFill>
                <a:prstDash val="solid"/>
                <a:miter lim="127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1"/>
              <p:cNvSpPr/>
              <p:nvPr/>
            </p:nvSpPr>
            <p:spPr>
              <a:xfrm>
                <a:off x="7781104" y="3139871"/>
                <a:ext cx="63154" cy="75950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2119" fill="none" extrusionOk="0">
                    <a:moveTo>
                      <a:pt x="0" y="2119"/>
                    </a:moveTo>
                    <a:cubicBezTo>
                      <a:pt x="0" y="945"/>
                      <a:pt x="396" y="1"/>
                      <a:pt x="881" y="1"/>
                    </a:cubicBezTo>
                    <a:cubicBezTo>
                      <a:pt x="1366" y="1"/>
                      <a:pt x="1761" y="958"/>
                      <a:pt x="1761" y="2119"/>
                    </a:cubicBezTo>
                  </a:path>
                </a:pathLst>
              </a:custGeom>
              <a:noFill/>
              <a:ln w="19050" cap="flat" cmpd="sng">
                <a:solidFill>
                  <a:srgbClr val="421F00"/>
                </a:solidFill>
                <a:prstDash val="solid"/>
                <a:miter lim="127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1"/>
              <p:cNvSpPr/>
              <p:nvPr/>
            </p:nvSpPr>
            <p:spPr>
              <a:xfrm>
                <a:off x="7652573" y="3271592"/>
                <a:ext cx="162402" cy="168818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4710" extrusionOk="0">
                    <a:moveTo>
                      <a:pt x="1" y="1"/>
                    </a:moveTo>
                    <a:cubicBezTo>
                      <a:pt x="1" y="1"/>
                      <a:pt x="715" y="4709"/>
                      <a:pt x="2272" y="4709"/>
                    </a:cubicBezTo>
                    <a:cubicBezTo>
                      <a:pt x="3816" y="4709"/>
                      <a:pt x="4531" y="1"/>
                      <a:pt x="45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1"/>
              <p:cNvSpPr/>
              <p:nvPr/>
            </p:nvSpPr>
            <p:spPr>
              <a:xfrm>
                <a:off x="7585332" y="3244137"/>
                <a:ext cx="77814" cy="48531"/>
              </a:xfrm>
              <a:custGeom>
                <a:avLst/>
                <a:gdLst/>
                <a:ahLst/>
                <a:cxnLst/>
                <a:rect l="l" t="t" r="r" b="b"/>
                <a:pathLst>
                  <a:path w="2171" h="1354" extrusionOk="0">
                    <a:moveTo>
                      <a:pt x="1086" y="1"/>
                    </a:moveTo>
                    <a:cubicBezTo>
                      <a:pt x="473" y="1"/>
                      <a:pt x="1" y="307"/>
                      <a:pt x="1" y="677"/>
                    </a:cubicBezTo>
                    <a:cubicBezTo>
                      <a:pt x="1" y="1060"/>
                      <a:pt x="486" y="1354"/>
                      <a:pt x="1086" y="1354"/>
                    </a:cubicBezTo>
                    <a:cubicBezTo>
                      <a:pt x="1685" y="1354"/>
                      <a:pt x="2170" y="1060"/>
                      <a:pt x="2170" y="677"/>
                    </a:cubicBezTo>
                    <a:cubicBezTo>
                      <a:pt x="2170" y="307"/>
                      <a:pt x="1685" y="1"/>
                      <a:pt x="10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1"/>
              <p:cNvSpPr/>
              <p:nvPr/>
            </p:nvSpPr>
            <p:spPr>
              <a:xfrm>
                <a:off x="7804438" y="3244137"/>
                <a:ext cx="78244" cy="48531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354" extrusionOk="0">
                    <a:moveTo>
                      <a:pt x="1085" y="1"/>
                    </a:moveTo>
                    <a:cubicBezTo>
                      <a:pt x="485" y="1"/>
                      <a:pt x="0" y="307"/>
                      <a:pt x="0" y="677"/>
                    </a:cubicBezTo>
                    <a:cubicBezTo>
                      <a:pt x="0" y="1060"/>
                      <a:pt x="485" y="1354"/>
                      <a:pt x="1085" y="1354"/>
                    </a:cubicBezTo>
                    <a:cubicBezTo>
                      <a:pt x="1697" y="1354"/>
                      <a:pt x="2182" y="1060"/>
                      <a:pt x="2182" y="677"/>
                    </a:cubicBezTo>
                    <a:cubicBezTo>
                      <a:pt x="2182" y="307"/>
                      <a:pt x="1697" y="1"/>
                      <a:pt x="108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1"/>
              <p:cNvSpPr/>
              <p:nvPr/>
            </p:nvSpPr>
            <p:spPr>
              <a:xfrm>
                <a:off x="7543719" y="3591271"/>
                <a:ext cx="381508" cy="346310"/>
              </a:xfrm>
              <a:custGeom>
                <a:avLst/>
                <a:gdLst/>
                <a:ahLst/>
                <a:cxnLst/>
                <a:rect l="l" t="t" r="r" b="b"/>
                <a:pathLst>
                  <a:path w="10644" h="9662" extrusionOk="0">
                    <a:moveTo>
                      <a:pt x="5317" y="1"/>
                    </a:moveTo>
                    <a:cubicBezTo>
                      <a:pt x="3144" y="1"/>
                      <a:pt x="1169" y="1485"/>
                      <a:pt x="626" y="3689"/>
                    </a:cubicBezTo>
                    <a:cubicBezTo>
                      <a:pt x="1" y="6279"/>
                      <a:pt x="1583" y="8895"/>
                      <a:pt x="4173" y="9521"/>
                    </a:cubicBezTo>
                    <a:cubicBezTo>
                      <a:pt x="4559" y="9616"/>
                      <a:pt x="4946" y="9661"/>
                      <a:pt x="5326" y="9661"/>
                    </a:cubicBezTo>
                    <a:cubicBezTo>
                      <a:pt x="7500" y="9661"/>
                      <a:pt x="9475" y="8178"/>
                      <a:pt x="10018" y="5973"/>
                    </a:cubicBezTo>
                    <a:cubicBezTo>
                      <a:pt x="10643" y="3383"/>
                      <a:pt x="9061" y="767"/>
                      <a:pt x="6470" y="142"/>
                    </a:cubicBezTo>
                    <a:cubicBezTo>
                      <a:pt x="6084" y="46"/>
                      <a:pt x="5698" y="1"/>
                      <a:pt x="53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1"/>
              <p:cNvSpPr/>
              <p:nvPr/>
            </p:nvSpPr>
            <p:spPr>
              <a:xfrm>
                <a:off x="7609598" y="3651487"/>
                <a:ext cx="248389" cy="224983"/>
              </a:xfrm>
              <a:custGeom>
                <a:avLst/>
                <a:gdLst/>
                <a:ahLst/>
                <a:cxnLst/>
                <a:rect l="l" t="t" r="r" b="b"/>
                <a:pathLst>
                  <a:path w="6930" h="6277" extrusionOk="0">
                    <a:moveTo>
                      <a:pt x="3458" y="0"/>
                    </a:moveTo>
                    <a:cubicBezTo>
                      <a:pt x="2052" y="0"/>
                      <a:pt x="778" y="951"/>
                      <a:pt x="421" y="2379"/>
                    </a:cubicBezTo>
                    <a:cubicBezTo>
                      <a:pt x="0" y="4051"/>
                      <a:pt x="1021" y="5761"/>
                      <a:pt x="2693" y="6182"/>
                    </a:cubicBezTo>
                    <a:cubicBezTo>
                      <a:pt x="2949" y="6246"/>
                      <a:pt x="3206" y="6276"/>
                      <a:pt x="3459" y="6276"/>
                    </a:cubicBezTo>
                    <a:cubicBezTo>
                      <a:pt x="4865" y="6276"/>
                      <a:pt x="6140" y="5325"/>
                      <a:pt x="6508" y="3898"/>
                    </a:cubicBezTo>
                    <a:cubicBezTo>
                      <a:pt x="6929" y="2226"/>
                      <a:pt x="5908" y="516"/>
                      <a:pt x="4224" y="95"/>
                    </a:cubicBezTo>
                    <a:cubicBezTo>
                      <a:pt x="3967" y="31"/>
                      <a:pt x="3711" y="0"/>
                      <a:pt x="34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1"/>
              <p:cNvSpPr/>
              <p:nvPr/>
            </p:nvSpPr>
            <p:spPr>
              <a:xfrm>
                <a:off x="7595870" y="4049589"/>
                <a:ext cx="275844" cy="275808"/>
              </a:xfrm>
              <a:custGeom>
                <a:avLst/>
                <a:gdLst/>
                <a:ahLst/>
                <a:cxnLst/>
                <a:rect l="l" t="t" r="r" b="b"/>
                <a:pathLst>
                  <a:path w="7696" h="7695" extrusionOk="0">
                    <a:moveTo>
                      <a:pt x="3854" y="0"/>
                    </a:moveTo>
                    <a:cubicBezTo>
                      <a:pt x="1723" y="0"/>
                      <a:pt x="0" y="1723"/>
                      <a:pt x="0" y="3841"/>
                    </a:cubicBezTo>
                    <a:cubicBezTo>
                      <a:pt x="0" y="5972"/>
                      <a:pt x="1723" y="7695"/>
                      <a:pt x="3854" y="7695"/>
                    </a:cubicBezTo>
                    <a:cubicBezTo>
                      <a:pt x="5972" y="7695"/>
                      <a:pt x="7695" y="5972"/>
                      <a:pt x="7695" y="3841"/>
                    </a:cubicBezTo>
                    <a:cubicBezTo>
                      <a:pt x="7695" y="1723"/>
                      <a:pt x="5972" y="0"/>
                      <a:pt x="3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1"/>
              <p:cNvSpPr/>
              <p:nvPr/>
            </p:nvSpPr>
            <p:spPr>
              <a:xfrm>
                <a:off x="7643433" y="4105719"/>
                <a:ext cx="180252" cy="162259"/>
              </a:xfrm>
              <a:custGeom>
                <a:avLst/>
                <a:gdLst/>
                <a:ahLst/>
                <a:cxnLst/>
                <a:rect l="l" t="t" r="r" b="b"/>
                <a:pathLst>
                  <a:path w="5029" h="4527" extrusionOk="0">
                    <a:moveTo>
                      <a:pt x="2514" y="0"/>
                    </a:moveTo>
                    <a:cubicBezTo>
                      <a:pt x="1903" y="0"/>
                      <a:pt x="1293" y="247"/>
                      <a:pt x="843" y="731"/>
                    </a:cubicBezTo>
                    <a:cubicBezTo>
                      <a:pt x="0" y="1663"/>
                      <a:pt x="64" y="3092"/>
                      <a:pt x="983" y="3934"/>
                    </a:cubicBezTo>
                    <a:cubicBezTo>
                      <a:pt x="1416" y="4331"/>
                      <a:pt x="1965" y="4526"/>
                      <a:pt x="2512" y="4526"/>
                    </a:cubicBezTo>
                    <a:cubicBezTo>
                      <a:pt x="3127" y="4526"/>
                      <a:pt x="3740" y="4280"/>
                      <a:pt x="4186" y="3794"/>
                    </a:cubicBezTo>
                    <a:cubicBezTo>
                      <a:pt x="5028" y="2875"/>
                      <a:pt x="4964" y="1446"/>
                      <a:pt x="4046" y="604"/>
                    </a:cubicBezTo>
                    <a:cubicBezTo>
                      <a:pt x="3611" y="199"/>
                      <a:pt x="3062" y="0"/>
                      <a:pt x="25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1"/>
              <p:cNvSpPr/>
              <p:nvPr/>
            </p:nvSpPr>
            <p:spPr>
              <a:xfrm>
                <a:off x="7795728" y="4549019"/>
                <a:ext cx="11936" cy="93334"/>
              </a:xfrm>
              <a:custGeom>
                <a:avLst/>
                <a:gdLst/>
                <a:ahLst/>
                <a:cxnLst/>
                <a:rect l="l" t="t" r="r" b="b"/>
                <a:pathLst>
                  <a:path w="333" h="2604" extrusionOk="0">
                    <a:moveTo>
                      <a:pt x="1" y="1"/>
                    </a:moveTo>
                    <a:lnTo>
                      <a:pt x="1" y="2604"/>
                    </a:lnTo>
                    <a:lnTo>
                      <a:pt x="333" y="2604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rgbClr val="421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1"/>
              <p:cNvSpPr/>
              <p:nvPr/>
            </p:nvSpPr>
            <p:spPr>
              <a:xfrm>
                <a:off x="7705190" y="4549019"/>
                <a:ext cx="12366" cy="93334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604" extrusionOk="0">
                    <a:moveTo>
                      <a:pt x="0" y="1"/>
                    </a:moveTo>
                    <a:lnTo>
                      <a:pt x="0" y="2604"/>
                    </a:lnTo>
                    <a:lnTo>
                      <a:pt x="345" y="2604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rgbClr val="421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1"/>
              <p:cNvSpPr/>
              <p:nvPr/>
            </p:nvSpPr>
            <p:spPr>
              <a:xfrm>
                <a:off x="7659885" y="4549019"/>
                <a:ext cx="12402" cy="9333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604" extrusionOk="0">
                    <a:moveTo>
                      <a:pt x="1" y="1"/>
                    </a:moveTo>
                    <a:lnTo>
                      <a:pt x="1" y="2604"/>
                    </a:lnTo>
                    <a:lnTo>
                      <a:pt x="345" y="2604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rgbClr val="421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1"/>
              <p:cNvSpPr/>
              <p:nvPr/>
            </p:nvSpPr>
            <p:spPr>
              <a:xfrm>
                <a:off x="7750459" y="4549019"/>
                <a:ext cx="12402" cy="93334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604" extrusionOk="0">
                    <a:moveTo>
                      <a:pt x="0" y="1"/>
                    </a:moveTo>
                    <a:lnTo>
                      <a:pt x="0" y="2604"/>
                    </a:lnTo>
                    <a:lnTo>
                      <a:pt x="345" y="2604"/>
                    </a:lnTo>
                    <a:lnTo>
                      <a:pt x="345" y="1"/>
                    </a:lnTo>
                    <a:close/>
                  </a:path>
                </a:pathLst>
              </a:custGeom>
              <a:solidFill>
                <a:srgbClr val="421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1"/>
              <p:cNvSpPr/>
              <p:nvPr/>
            </p:nvSpPr>
            <p:spPr>
              <a:xfrm>
                <a:off x="7614616" y="4549019"/>
                <a:ext cx="12402" cy="92438"/>
              </a:xfrm>
              <a:custGeom>
                <a:avLst/>
                <a:gdLst/>
                <a:ahLst/>
                <a:cxnLst/>
                <a:rect l="l" t="t" r="r" b="b"/>
                <a:pathLst>
                  <a:path w="346" h="2579" extrusionOk="0">
                    <a:moveTo>
                      <a:pt x="1" y="1"/>
                    </a:moveTo>
                    <a:lnTo>
                      <a:pt x="1" y="2476"/>
                    </a:lnTo>
                    <a:cubicBezTo>
                      <a:pt x="115" y="2527"/>
                      <a:pt x="230" y="2553"/>
                      <a:pt x="345" y="2578"/>
                    </a:cubicBezTo>
                    <a:lnTo>
                      <a:pt x="345" y="1"/>
                    </a:lnTo>
                    <a:close/>
                  </a:path>
                </a:pathLst>
              </a:custGeom>
              <a:solidFill>
                <a:srgbClr val="421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1"/>
              <p:cNvSpPr/>
              <p:nvPr/>
            </p:nvSpPr>
            <p:spPr>
              <a:xfrm>
                <a:off x="7840567" y="4549019"/>
                <a:ext cx="12366" cy="92438"/>
              </a:xfrm>
              <a:custGeom>
                <a:avLst/>
                <a:gdLst/>
                <a:ahLst/>
                <a:cxnLst/>
                <a:rect l="l" t="t" r="r" b="b"/>
                <a:pathLst>
                  <a:path w="345" h="2579" extrusionOk="0">
                    <a:moveTo>
                      <a:pt x="0" y="1"/>
                    </a:moveTo>
                    <a:lnTo>
                      <a:pt x="0" y="2578"/>
                    </a:lnTo>
                    <a:cubicBezTo>
                      <a:pt x="115" y="2553"/>
                      <a:pt x="230" y="2515"/>
                      <a:pt x="345" y="2476"/>
                    </a:cubicBezTo>
                    <a:lnTo>
                      <a:pt x="345" y="1"/>
                    </a:lnTo>
                    <a:close/>
                  </a:path>
                </a:pathLst>
              </a:custGeom>
              <a:solidFill>
                <a:srgbClr val="421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5" name="Google Shape;885;p31"/>
            <p:cNvSpPr/>
            <p:nvPr/>
          </p:nvSpPr>
          <p:spPr>
            <a:xfrm rot="-2394076">
              <a:off x="8536238" y="6272584"/>
              <a:ext cx="521592" cy="339588"/>
            </a:xfrm>
            <a:prstGeom prst="cloud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 rot="-2393585">
              <a:off x="9050385" y="6663557"/>
              <a:ext cx="344027" cy="223958"/>
            </a:xfrm>
            <a:prstGeom prst="cloud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 rot="-2393395">
              <a:off x="9446149" y="6979359"/>
              <a:ext cx="216062" cy="140617"/>
            </a:xfrm>
            <a:prstGeom prst="cloud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40225" y="5596915"/>
            <a:ext cx="2528256" cy="307777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Nunito" panose="020B0604020202020204" charset="0"/>
              </a:rPr>
              <a:t>Holon institute of technology</a:t>
            </a:r>
            <a:endParaRPr lang="he-IL" dirty="0">
              <a:solidFill>
                <a:schemeClr val="bg1"/>
              </a:solidFill>
              <a:latin typeface="Nunit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p62"/>
          <p:cNvSpPr txBox="1">
            <a:spLocks noGrp="1"/>
          </p:cNvSpPr>
          <p:nvPr>
            <p:ph type="title"/>
          </p:nvPr>
        </p:nvSpPr>
        <p:spPr>
          <a:xfrm>
            <a:off x="1183695" y="74545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GUI - Main</a:t>
            </a:r>
            <a:endParaRPr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CD568D7-902C-49EF-B2A7-CC3F2F76B8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435" y="1688706"/>
            <a:ext cx="7576520" cy="5336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3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p62"/>
          <p:cNvSpPr txBox="1">
            <a:spLocks noGrp="1"/>
          </p:cNvSpPr>
          <p:nvPr>
            <p:ph type="title"/>
          </p:nvPr>
        </p:nvSpPr>
        <p:spPr>
          <a:xfrm>
            <a:off x="1183695" y="74545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GUI – Game 1</a:t>
            </a:r>
            <a:endParaRPr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464AF02B-2B6D-4819-8DA4-D813DF4A67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498" y="1613867"/>
            <a:ext cx="3150659" cy="21998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תמונה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9" t="2609" r="2701" b="19723"/>
          <a:stretch/>
        </p:blipFill>
        <p:spPr>
          <a:xfrm>
            <a:off x="883703" y="4133473"/>
            <a:ext cx="4805992" cy="27836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תמונה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2" t="4224" r="8449" b="15015"/>
          <a:stretch/>
        </p:blipFill>
        <p:spPr>
          <a:xfrm>
            <a:off x="5953989" y="3987461"/>
            <a:ext cx="4572001" cy="30757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40483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p62"/>
          <p:cNvSpPr txBox="1">
            <a:spLocks noGrp="1"/>
          </p:cNvSpPr>
          <p:nvPr>
            <p:ph type="title"/>
          </p:nvPr>
        </p:nvSpPr>
        <p:spPr>
          <a:xfrm>
            <a:off x="1183695" y="74545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GUI – Game 2</a:t>
            </a:r>
            <a:endParaRPr dirty="0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2986F605-11C7-4972-8E91-9EFFDF0D26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9380" y="1463187"/>
            <a:ext cx="3527775" cy="24582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תמונה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938" y="4504607"/>
            <a:ext cx="4261618" cy="24337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תמונה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172" y="4348744"/>
            <a:ext cx="4136926" cy="24877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8246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p62"/>
          <p:cNvSpPr txBox="1">
            <a:spLocks noGrp="1"/>
          </p:cNvSpPr>
          <p:nvPr>
            <p:ph type="title"/>
          </p:nvPr>
        </p:nvSpPr>
        <p:spPr>
          <a:xfrm>
            <a:off x="1183695" y="74545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Source code – Record WAV file</a:t>
            </a:r>
            <a:endParaRPr dirty="0"/>
          </a:p>
        </p:txBody>
      </p:sp>
      <p:pic>
        <p:nvPicPr>
          <p:cNvPr id="3" name="תמונה 2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06A68BB5-8EFB-48D6-B8F4-89C958FD26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222" y="1597314"/>
            <a:ext cx="5054600" cy="4927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תמונה 3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6F5217F6-5F8A-431D-9F61-41EFF37E11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938" y="1597314"/>
            <a:ext cx="4422053" cy="49403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0212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p62"/>
          <p:cNvSpPr txBox="1">
            <a:spLocks noGrp="1"/>
          </p:cNvSpPr>
          <p:nvPr>
            <p:ph type="title"/>
          </p:nvPr>
        </p:nvSpPr>
        <p:spPr>
          <a:xfrm>
            <a:off x="1183695" y="74545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Source code – STT class</a:t>
            </a:r>
            <a:endParaRPr dirty="0"/>
          </a:p>
        </p:txBody>
      </p:sp>
      <p:pic>
        <p:nvPicPr>
          <p:cNvPr id="3" name="תמונה 2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1A1B32E8-FBE4-4BD4-9A2B-86EBA271A4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578" y="1686531"/>
            <a:ext cx="5522420" cy="46830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תמונה 3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D74C5F22-9015-4DFA-9B63-99436F2B34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961" y="3636818"/>
            <a:ext cx="5036549" cy="38238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1542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p62"/>
          <p:cNvSpPr txBox="1">
            <a:spLocks noGrp="1"/>
          </p:cNvSpPr>
          <p:nvPr>
            <p:ph type="title"/>
          </p:nvPr>
        </p:nvSpPr>
        <p:spPr>
          <a:xfrm>
            <a:off x="1183695" y="74545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Source code – TTS class</a:t>
            </a:r>
            <a:endParaRPr dirty="0"/>
          </a:p>
        </p:txBody>
      </p:sp>
      <p:pic>
        <p:nvPicPr>
          <p:cNvPr id="3" name="תמונה 2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45C037D3-FC3C-43F6-B526-363EB2C112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14" y="1476087"/>
            <a:ext cx="5253642" cy="46397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תמונה 3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AA060585-E1E4-481A-B023-85F550D8F8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8278" y="2859403"/>
            <a:ext cx="4707482" cy="39050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7385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42"/>
          <p:cNvSpPr txBox="1">
            <a:spLocks noGrp="1"/>
          </p:cNvSpPr>
          <p:nvPr>
            <p:ph type="title" idx="8"/>
          </p:nvPr>
        </p:nvSpPr>
        <p:spPr>
          <a:xfrm>
            <a:off x="1184425" y="73880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lvl="0"/>
            <a:r>
              <a:rPr lang="en-US" dirty="0"/>
              <a:t>Conclusions and </a:t>
            </a:r>
            <a:r>
              <a:rPr lang="en-US" dirty="0" smtClean="0"/>
              <a:t>insights</a:t>
            </a:r>
            <a:endParaRPr dirty="0"/>
          </a:p>
        </p:txBody>
      </p:sp>
      <p:sp>
        <p:nvSpPr>
          <p:cNvPr id="1232" name="Google Shape;1232;p42"/>
          <p:cNvSpPr txBox="1">
            <a:spLocks noGrp="1"/>
          </p:cNvSpPr>
          <p:nvPr>
            <p:ph type="title"/>
          </p:nvPr>
        </p:nvSpPr>
        <p:spPr>
          <a:xfrm>
            <a:off x="1184425" y="2645775"/>
            <a:ext cx="22932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Database</a:t>
            </a:r>
            <a:endParaRPr dirty="0"/>
          </a:p>
        </p:txBody>
      </p:sp>
      <p:sp>
        <p:nvSpPr>
          <p:cNvPr id="1233" name="Google Shape;1233;p42"/>
          <p:cNvSpPr txBox="1">
            <a:spLocks noGrp="1"/>
          </p:cNvSpPr>
          <p:nvPr>
            <p:ph type="subTitle" idx="1"/>
          </p:nvPr>
        </p:nvSpPr>
        <p:spPr>
          <a:xfrm>
            <a:off x="1184425" y="3402365"/>
            <a:ext cx="2293200" cy="7128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/>
            <a:r>
              <a:rPr lang="en-US" sz="1600" dirty="0"/>
              <a:t>A database containing users' scores and their progress</a:t>
            </a:r>
          </a:p>
        </p:txBody>
      </p:sp>
      <p:sp>
        <p:nvSpPr>
          <p:cNvPr id="1234" name="Google Shape;1234;p42"/>
          <p:cNvSpPr txBox="1">
            <a:spLocks noGrp="1"/>
          </p:cNvSpPr>
          <p:nvPr>
            <p:ph type="title" idx="2"/>
          </p:nvPr>
        </p:nvSpPr>
        <p:spPr>
          <a:xfrm>
            <a:off x="5663625" y="2645775"/>
            <a:ext cx="22932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r>
              <a:rPr lang="en-US" dirty="0"/>
              <a:t>Better </a:t>
            </a:r>
            <a:r>
              <a:rPr lang="en-US" dirty="0" smtClean="0"/>
              <a:t>GUI</a:t>
            </a:r>
            <a:endParaRPr dirty="0"/>
          </a:p>
        </p:txBody>
      </p:sp>
      <p:sp>
        <p:nvSpPr>
          <p:cNvPr id="1235" name="Google Shape;1235;p42"/>
          <p:cNvSpPr txBox="1">
            <a:spLocks noGrp="1"/>
          </p:cNvSpPr>
          <p:nvPr>
            <p:ph type="subTitle" idx="3"/>
          </p:nvPr>
        </p:nvSpPr>
        <p:spPr>
          <a:xfrm>
            <a:off x="5663627" y="3336493"/>
            <a:ext cx="2536155" cy="778671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/>
            <a:r>
              <a:rPr lang="en" sz="1600" dirty="0" smtClean="0"/>
              <a:t>A </a:t>
            </a:r>
            <a:r>
              <a:rPr lang="en-US" sz="1600" dirty="0"/>
              <a:t>more child-friendly graphic user interface</a:t>
            </a:r>
            <a:endParaRPr sz="1600" dirty="0"/>
          </a:p>
        </p:txBody>
      </p:sp>
      <p:sp>
        <p:nvSpPr>
          <p:cNvPr id="1236" name="Google Shape;1236;p42"/>
          <p:cNvSpPr txBox="1">
            <a:spLocks noGrp="1"/>
          </p:cNvSpPr>
          <p:nvPr>
            <p:ph type="title" idx="4"/>
          </p:nvPr>
        </p:nvSpPr>
        <p:spPr>
          <a:xfrm>
            <a:off x="3424025" y="4773127"/>
            <a:ext cx="2420184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User Progress</a:t>
            </a:r>
            <a:endParaRPr dirty="0"/>
          </a:p>
        </p:txBody>
      </p:sp>
      <p:sp>
        <p:nvSpPr>
          <p:cNvPr id="1237" name="Google Shape;1237;p42"/>
          <p:cNvSpPr txBox="1">
            <a:spLocks noGrp="1"/>
          </p:cNvSpPr>
          <p:nvPr>
            <p:ph type="subTitle" idx="5"/>
          </p:nvPr>
        </p:nvSpPr>
        <p:spPr>
          <a:xfrm>
            <a:off x="3196351" y="5529717"/>
            <a:ext cx="2976224" cy="980413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/>
            <a:r>
              <a:rPr lang="en-US" sz="1600" dirty="0"/>
              <a:t>Creating a personal </a:t>
            </a:r>
            <a:r>
              <a:rPr lang="en-US" sz="1600" dirty="0" smtClean="0"/>
              <a:t>progression-line </a:t>
            </a:r>
            <a:r>
              <a:rPr lang="en-US" sz="1600" dirty="0"/>
              <a:t>from the easy levels to the hard levels for each user </a:t>
            </a:r>
            <a:endParaRPr sz="1600" dirty="0"/>
          </a:p>
        </p:txBody>
      </p:sp>
      <p:sp>
        <p:nvSpPr>
          <p:cNvPr id="1238" name="Google Shape;1238;p42"/>
          <p:cNvSpPr txBox="1">
            <a:spLocks noGrp="1"/>
          </p:cNvSpPr>
          <p:nvPr>
            <p:ph type="title" idx="6"/>
          </p:nvPr>
        </p:nvSpPr>
        <p:spPr>
          <a:xfrm>
            <a:off x="7903225" y="4773127"/>
            <a:ext cx="22932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Personal UX</a:t>
            </a:r>
            <a:endParaRPr dirty="0"/>
          </a:p>
        </p:txBody>
      </p:sp>
      <p:sp>
        <p:nvSpPr>
          <p:cNvPr id="1239" name="Google Shape;1239;p42"/>
          <p:cNvSpPr txBox="1">
            <a:spLocks noGrp="1"/>
          </p:cNvSpPr>
          <p:nvPr>
            <p:ph type="subTitle" idx="7"/>
          </p:nvPr>
        </p:nvSpPr>
        <p:spPr>
          <a:xfrm>
            <a:off x="7447875" y="5208550"/>
            <a:ext cx="3278294" cy="1622746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/>
            <a:r>
              <a:rPr lang="en-US" sz="1600" dirty="0">
                <a:latin typeface="Nunito" panose="020B0604020202020204" charset="0"/>
              </a:rPr>
              <a:t>make it a more personal experience for the users with </a:t>
            </a:r>
            <a:r>
              <a:rPr lang="en-US" sz="1600" dirty="0" smtClean="0">
                <a:latin typeface="Nunito" panose="020B0604020202020204" charset="0"/>
              </a:rPr>
              <a:t>sentences </a:t>
            </a:r>
            <a:r>
              <a:rPr lang="en-US" sz="1600" dirty="0">
                <a:latin typeface="Nunito" panose="020B0604020202020204" charset="0"/>
              </a:rPr>
              <a:t>like </a:t>
            </a:r>
            <a:r>
              <a:rPr lang="en-US" sz="1600" dirty="0" smtClean="0">
                <a:latin typeface="Nunito" panose="020B0604020202020204" charset="0"/>
              </a:rPr>
              <a:t>"Great </a:t>
            </a:r>
            <a:r>
              <a:rPr lang="en-US" sz="1600" dirty="0">
                <a:latin typeface="Nunito" panose="020B0604020202020204" charset="0"/>
              </a:rPr>
              <a:t>move Nava!" and "Try again Nava"</a:t>
            </a:r>
            <a:endParaRPr sz="1600" dirty="0">
              <a:latin typeface="Nunito" panose="020B0604020202020204" charset="0"/>
            </a:endParaRPr>
          </a:p>
        </p:txBody>
      </p:sp>
      <p:grpSp>
        <p:nvGrpSpPr>
          <p:cNvPr id="1240" name="Google Shape;1240;p42"/>
          <p:cNvGrpSpPr/>
          <p:nvPr/>
        </p:nvGrpSpPr>
        <p:grpSpPr>
          <a:xfrm>
            <a:off x="8916925" y="303881"/>
            <a:ext cx="1323596" cy="965386"/>
            <a:chOff x="8916925" y="303881"/>
            <a:chExt cx="1323596" cy="965386"/>
          </a:xfrm>
        </p:grpSpPr>
        <p:grpSp>
          <p:nvGrpSpPr>
            <p:cNvPr id="1241" name="Google Shape;1241;p42"/>
            <p:cNvGrpSpPr/>
            <p:nvPr/>
          </p:nvGrpSpPr>
          <p:grpSpPr>
            <a:xfrm>
              <a:off x="9466238" y="303881"/>
              <a:ext cx="774282" cy="965386"/>
              <a:chOff x="9504519" y="2667288"/>
              <a:chExt cx="976027" cy="1216925"/>
            </a:xfrm>
          </p:grpSpPr>
          <p:sp>
            <p:nvSpPr>
              <p:cNvPr id="1242" name="Google Shape;1242;p42"/>
              <p:cNvSpPr/>
              <p:nvPr/>
            </p:nvSpPr>
            <p:spPr>
              <a:xfrm>
                <a:off x="9504519" y="3561092"/>
                <a:ext cx="294088" cy="323120"/>
              </a:xfrm>
              <a:custGeom>
                <a:avLst/>
                <a:gdLst/>
                <a:ahLst/>
                <a:cxnLst/>
                <a:rect l="l" t="t" r="r" b="b"/>
                <a:pathLst>
                  <a:path w="8205" h="9015" extrusionOk="0">
                    <a:moveTo>
                      <a:pt x="2360" y="1"/>
                    </a:moveTo>
                    <a:lnTo>
                      <a:pt x="51" y="8614"/>
                    </a:lnTo>
                    <a:cubicBezTo>
                      <a:pt x="0" y="8826"/>
                      <a:pt x="173" y="9014"/>
                      <a:pt x="368" y="9014"/>
                    </a:cubicBezTo>
                    <a:cubicBezTo>
                      <a:pt x="419" y="9014"/>
                      <a:pt x="472" y="9001"/>
                      <a:pt x="523" y="8972"/>
                    </a:cubicBezTo>
                    <a:lnTo>
                      <a:pt x="8205" y="4442"/>
                    </a:lnTo>
                    <a:lnTo>
                      <a:pt x="23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42"/>
              <p:cNvSpPr/>
              <p:nvPr/>
            </p:nvSpPr>
            <p:spPr>
              <a:xfrm>
                <a:off x="9589107" y="2882378"/>
                <a:ext cx="725416" cy="837460"/>
              </a:xfrm>
              <a:custGeom>
                <a:avLst/>
                <a:gdLst/>
                <a:ahLst/>
                <a:cxnLst/>
                <a:rect l="l" t="t" r="r" b="b"/>
                <a:pathLst>
                  <a:path w="20239" h="23365" extrusionOk="0">
                    <a:moveTo>
                      <a:pt x="14394" y="0"/>
                    </a:moveTo>
                    <a:lnTo>
                      <a:pt x="0" y="18937"/>
                    </a:lnTo>
                    <a:cubicBezTo>
                      <a:pt x="524" y="19333"/>
                      <a:pt x="753" y="19983"/>
                      <a:pt x="843" y="20392"/>
                    </a:cubicBezTo>
                    <a:cubicBezTo>
                      <a:pt x="890" y="20568"/>
                      <a:pt x="1045" y="20701"/>
                      <a:pt x="1229" y="20701"/>
                    </a:cubicBezTo>
                    <a:cubicBezTo>
                      <a:pt x="1244" y="20701"/>
                      <a:pt x="1260" y="20700"/>
                      <a:pt x="1277" y="20698"/>
                    </a:cubicBezTo>
                    <a:cubicBezTo>
                      <a:pt x="1365" y="20688"/>
                      <a:pt x="1454" y="20682"/>
                      <a:pt x="1541" y="20682"/>
                    </a:cubicBezTo>
                    <a:cubicBezTo>
                      <a:pt x="2635" y="20682"/>
                      <a:pt x="3601" y="21477"/>
                      <a:pt x="3790" y="22599"/>
                    </a:cubicBezTo>
                    <a:cubicBezTo>
                      <a:pt x="3827" y="22783"/>
                      <a:pt x="4004" y="22919"/>
                      <a:pt x="4198" y="22919"/>
                    </a:cubicBezTo>
                    <a:cubicBezTo>
                      <a:pt x="4207" y="22919"/>
                      <a:pt x="4216" y="22919"/>
                      <a:pt x="4224" y="22918"/>
                    </a:cubicBezTo>
                    <a:cubicBezTo>
                      <a:pt x="4305" y="22909"/>
                      <a:pt x="4386" y="22905"/>
                      <a:pt x="4467" y="22905"/>
                    </a:cubicBezTo>
                    <a:cubicBezTo>
                      <a:pt x="4958" y="22905"/>
                      <a:pt x="5439" y="23069"/>
                      <a:pt x="5845" y="23365"/>
                    </a:cubicBezTo>
                    <a:lnTo>
                      <a:pt x="20239" y="4428"/>
                    </a:lnTo>
                    <a:lnTo>
                      <a:pt x="143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42"/>
              <p:cNvSpPr/>
              <p:nvPr/>
            </p:nvSpPr>
            <p:spPr>
              <a:xfrm>
                <a:off x="9504519" y="3762348"/>
                <a:ext cx="114338" cy="121864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400" extrusionOk="0">
                    <a:moveTo>
                      <a:pt x="855" y="1"/>
                    </a:moveTo>
                    <a:lnTo>
                      <a:pt x="51" y="2999"/>
                    </a:lnTo>
                    <a:cubicBezTo>
                      <a:pt x="0" y="3211"/>
                      <a:pt x="173" y="3399"/>
                      <a:pt x="368" y="3399"/>
                    </a:cubicBezTo>
                    <a:cubicBezTo>
                      <a:pt x="419" y="3399"/>
                      <a:pt x="472" y="3386"/>
                      <a:pt x="523" y="3357"/>
                    </a:cubicBezTo>
                    <a:lnTo>
                      <a:pt x="3190" y="1774"/>
                    </a:lnTo>
                    <a:lnTo>
                      <a:pt x="85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42"/>
              <p:cNvSpPr/>
              <p:nvPr/>
            </p:nvSpPr>
            <p:spPr>
              <a:xfrm>
                <a:off x="9648570" y="2916214"/>
                <a:ext cx="516849" cy="679681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18963" fill="none" extrusionOk="0">
                    <a:moveTo>
                      <a:pt x="0" y="18963"/>
                    </a:moveTo>
                    <a:lnTo>
                      <a:pt x="14420" y="1"/>
                    </a:lnTo>
                  </a:path>
                </a:pathLst>
              </a:custGeom>
              <a:solidFill>
                <a:schemeClr val="accent6"/>
              </a:solidFill>
              <a:ln w="6375" cap="flat" cmpd="sng">
                <a:solidFill>
                  <a:srgbClr val="421F00"/>
                </a:solidFill>
                <a:prstDash val="solid"/>
                <a:miter lim="127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42"/>
              <p:cNvSpPr/>
              <p:nvPr/>
            </p:nvSpPr>
            <p:spPr>
              <a:xfrm>
                <a:off x="9748714" y="2992128"/>
                <a:ext cx="516885" cy="680147"/>
              </a:xfrm>
              <a:custGeom>
                <a:avLst/>
                <a:gdLst/>
                <a:ahLst/>
                <a:cxnLst/>
                <a:rect l="l" t="t" r="r" b="b"/>
                <a:pathLst>
                  <a:path w="14421" h="18976" fill="none" extrusionOk="0">
                    <a:moveTo>
                      <a:pt x="1" y="18976"/>
                    </a:moveTo>
                    <a:lnTo>
                      <a:pt x="14420" y="1"/>
                    </a:lnTo>
                  </a:path>
                </a:pathLst>
              </a:custGeom>
              <a:solidFill>
                <a:schemeClr val="accent6"/>
              </a:solidFill>
              <a:ln w="6375" cap="flat" cmpd="sng">
                <a:solidFill>
                  <a:srgbClr val="421F00"/>
                </a:solidFill>
                <a:prstDash val="solid"/>
                <a:miter lim="127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42"/>
              <p:cNvSpPr/>
              <p:nvPr/>
            </p:nvSpPr>
            <p:spPr>
              <a:xfrm>
                <a:off x="10105490" y="2667288"/>
                <a:ext cx="375056" cy="373371"/>
              </a:xfrm>
              <a:custGeom>
                <a:avLst/>
                <a:gdLst/>
                <a:ahLst/>
                <a:cxnLst/>
                <a:rect l="l" t="t" r="r" b="b"/>
                <a:pathLst>
                  <a:path w="10464" h="10417" extrusionOk="0">
                    <a:moveTo>
                      <a:pt x="5614" y="0"/>
                    </a:moveTo>
                    <a:cubicBezTo>
                      <a:pt x="4966" y="0"/>
                      <a:pt x="4325" y="291"/>
                      <a:pt x="3905" y="846"/>
                    </a:cubicBezTo>
                    <a:lnTo>
                      <a:pt x="0" y="5976"/>
                    </a:lnTo>
                    <a:lnTo>
                      <a:pt x="5845" y="10416"/>
                    </a:lnTo>
                    <a:lnTo>
                      <a:pt x="9749" y="5287"/>
                    </a:lnTo>
                    <a:cubicBezTo>
                      <a:pt x="10464" y="4342"/>
                      <a:pt x="10285" y="2990"/>
                      <a:pt x="9341" y="2275"/>
                    </a:cubicBezTo>
                    <a:lnTo>
                      <a:pt x="6917" y="438"/>
                    </a:lnTo>
                    <a:cubicBezTo>
                      <a:pt x="6527" y="143"/>
                      <a:pt x="6069" y="0"/>
                      <a:pt x="5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42"/>
              <p:cNvSpPr/>
              <p:nvPr/>
            </p:nvSpPr>
            <p:spPr>
              <a:xfrm>
                <a:off x="10189649" y="2809654"/>
                <a:ext cx="156918" cy="127814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566" extrusionOk="0">
                    <a:moveTo>
                      <a:pt x="1621" y="0"/>
                    </a:moveTo>
                    <a:cubicBezTo>
                      <a:pt x="1621" y="0"/>
                      <a:pt x="0" y="2348"/>
                      <a:pt x="1276" y="3318"/>
                    </a:cubicBezTo>
                    <a:cubicBezTo>
                      <a:pt x="1505" y="3494"/>
                      <a:pt x="1752" y="3565"/>
                      <a:pt x="2004" y="3565"/>
                    </a:cubicBezTo>
                    <a:cubicBezTo>
                      <a:pt x="3144" y="3565"/>
                      <a:pt x="4377" y="2093"/>
                      <a:pt x="4377" y="2093"/>
                    </a:cubicBezTo>
                    <a:lnTo>
                      <a:pt x="16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42"/>
              <p:cNvSpPr/>
              <p:nvPr/>
            </p:nvSpPr>
            <p:spPr>
              <a:xfrm>
                <a:off x="10267857" y="2765711"/>
                <a:ext cx="41183" cy="41685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1163" extrusionOk="0">
                    <a:moveTo>
                      <a:pt x="806" y="0"/>
                    </a:moveTo>
                    <a:cubicBezTo>
                      <a:pt x="618" y="0"/>
                      <a:pt x="370" y="149"/>
                      <a:pt x="179" y="397"/>
                    </a:cubicBezTo>
                    <a:cubicBezTo>
                      <a:pt x="102" y="499"/>
                      <a:pt x="39" y="614"/>
                      <a:pt x="0" y="741"/>
                    </a:cubicBezTo>
                    <a:cubicBezTo>
                      <a:pt x="115" y="780"/>
                      <a:pt x="217" y="831"/>
                      <a:pt x="319" y="907"/>
                    </a:cubicBezTo>
                    <a:cubicBezTo>
                      <a:pt x="409" y="984"/>
                      <a:pt x="485" y="1061"/>
                      <a:pt x="562" y="1163"/>
                    </a:cubicBezTo>
                    <a:cubicBezTo>
                      <a:pt x="664" y="1086"/>
                      <a:pt x="753" y="997"/>
                      <a:pt x="830" y="895"/>
                    </a:cubicBezTo>
                    <a:cubicBezTo>
                      <a:pt x="1085" y="563"/>
                      <a:pt x="1149" y="193"/>
                      <a:pt x="970" y="52"/>
                    </a:cubicBezTo>
                    <a:cubicBezTo>
                      <a:pt x="925" y="17"/>
                      <a:pt x="869" y="0"/>
                      <a:pt x="8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42"/>
              <p:cNvSpPr/>
              <p:nvPr/>
            </p:nvSpPr>
            <p:spPr>
              <a:xfrm>
                <a:off x="10337355" y="2818758"/>
                <a:ext cx="41219" cy="41685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163" extrusionOk="0">
                    <a:moveTo>
                      <a:pt x="809" y="1"/>
                    </a:moveTo>
                    <a:cubicBezTo>
                      <a:pt x="624" y="1"/>
                      <a:pt x="383" y="149"/>
                      <a:pt x="192" y="397"/>
                    </a:cubicBezTo>
                    <a:cubicBezTo>
                      <a:pt x="116" y="499"/>
                      <a:pt x="52" y="614"/>
                      <a:pt x="1" y="742"/>
                    </a:cubicBezTo>
                    <a:cubicBezTo>
                      <a:pt x="116" y="780"/>
                      <a:pt x="231" y="831"/>
                      <a:pt x="320" y="908"/>
                    </a:cubicBezTo>
                    <a:cubicBezTo>
                      <a:pt x="409" y="984"/>
                      <a:pt x="499" y="1061"/>
                      <a:pt x="562" y="1163"/>
                    </a:cubicBezTo>
                    <a:cubicBezTo>
                      <a:pt x="664" y="1086"/>
                      <a:pt x="767" y="997"/>
                      <a:pt x="843" y="895"/>
                    </a:cubicBezTo>
                    <a:cubicBezTo>
                      <a:pt x="1098" y="563"/>
                      <a:pt x="1149" y="193"/>
                      <a:pt x="971" y="53"/>
                    </a:cubicBezTo>
                    <a:cubicBezTo>
                      <a:pt x="926" y="17"/>
                      <a:pt x="870" y="1"/>
                      <a:pt x="8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42"/>
              <p:cNvSpPr/>
              <p:nvPr/>
            </p:nvSpPr>
            <p:spPr>
              <a:xfrm>
                <a:off x="10219362" y="2778829"/>
                <a:ext cx="48065" cy="38567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076" extrusionOk="0">
                    <a:moveTo>
                      <a:pt x="482" y="0"/>
                    </a:moveTo>
                    <a:cubicBezTo>
                      <a:pt x="346" y="0"/>
                      <a:pt x="227" y="48"/>
                      <a:pt x="154" y="146"/>
                    </a:cubicBezTo>
                    <a:cubicBezTo>
                      <a:pt x="1" y="350"/>
                      <a:pt x="103" y="695"/>
                      <a:pt x="383" y="911"/>
                    </a:cubicBezTo>
                    <a:cubicBezTo>
                      <a:pt x="526" y="1022"/>
                      <a:pt x="688" y="1076"/>
                      <a:pt x="835" y="1076"/>
                    </a:cubicBezTo>
                    <a:cubicBezTo>
                      <a:pt x="978" y="1076"/>
                      <a:pt x="1106" y="1025"/>
                      <a:pt x="1187" y="924"/>
                    </a:cubicBezTo>
                    <a:cubicBezTo>
                      <a:pt x="1341" y="720"/>
                      <a:pt x="1238" y="375"/>
                      <a:pt x="945" y="171"/>
                    </a:cubicBezTo>
                    <a:cubicBezTo>
                      <a:pt x="798" y="58"/>
                      <a:pt x="631" y="0"/>
                      <a:pt x="4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42"/>
              <p:cNvSpPr/>
              <p:nvPr/>
            </p:nvSpPr>
            <p:spPr>
              <a:xfrm>
                <a:off x="10334631" y="2866429"/>
                <a:ext cx="48065" cy="38567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076" extrusionOk="0">
                    <a:moveTo>
                      <a:pt x="495" y="0"/>
                    </a:moveTo>
                    <a:cubicBezTo>
                      <a:pt x="354" y="0"/>
                      <a:pt x="229" y="51"/>
                      <a:pt x="153" y="152"/>
                    </a:cubicBezTo>
                    <a:cubicBezTo>
                      <a:pt x="0" y="356"/>
                      <a:pt x="102" y="688"/>
                      <a:pt x="383" y="905"/>
                    </a:cubicBezTo>
                    <a:cubicBezTo>
                      <a:pt x="530" y="1018"/>
                      <a:pt x="698" y="1076"/>
                      <a:pt x="848" y="1076"/>
                    </a:cubicBezTo>
                    <a:cubicBezTo>
                      <a:pt x="985" y="1076"/>
                      <a:pt x="1108" y="1028"/>
                      <a:pt x="1187" y="930"/>
                    </a:cubicBezTo>
                    <a:cubicBezTo>
                      <a:pt x="1340" y="726"/>
                      <a:pt x="1238" y="382"/>
                      <a:pt x="945" y="165"/>
                    </a:cubicBezTo>
                    <a:cubicBezTo>
                      <a:pt x="802" y="54"/>
                      <a:pt x="640" y="0"/>
                      <a:pt x="4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42"/>
              <p:cNvSpPr/>
              <p:nvPr/>
            </p:nvSpPr>
            <p:spPr>
              <a:xfrm>
                <a:off x="10097247" y="2881447"/>
                <a:ext cx="217743" cy="17018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4748" extrusionOk="0">
                    <a:moveTo>
                      <a:pt x="230" y="1"/>
                    </a:moveTo>
                    <a:lnTo>
                      <a:pt x="1" y="307"/>
                    </a:lnTo>
                    <a:lnTo>
                      <a:pt x="5845" y="4748"/>
                    </a:lnTo>
                    <a:lnTo>
                      <a:pt x="6075" y="4441"/>
                    </a:lnTo>
                    <a:lnTo>
                      <a:pt x="23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254" name="Google Shape;1254;p42"/>
            <p:cNvCxnSpPr/>
            <p:nvPr/>
          </p:nvCxnSpPr>
          <p:spPr>
            <a:xfrm>
              <a:off x="8916925" y="1244225"/>
              <a:ext cx="525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255" name="Google Shape;1255;p42"/>
          <p:cNvSpPr txBox="1"/>
          <p:nvPr/>
        </p:nvSpPr>
        <p:spPr>
          <a:xfrm>
            <a:off x="1693375" y="1868012"/>
            <a:ext cx="1275300" cy="63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dirty="0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rPr>
              <a:t>01</a:t>
            </a:r>
            <a:endParaRPr sz="5000" b="1" dirty="0">
              <a:solidFill>
                <a:schemeClr val="dk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256" name="Google Shape;1256;p42"/>
          <p:cNvSpPr txBox="1"/>
          <p:nvPr/>
        </p:nvSpPr>
        <p:spPr>
          <a:xfrm>
            <a:off x="6172575" y="1868012"/>
            <a:ext cx="1275300" cy="63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rPr>
              <a:t>02</a:t>
            </a:r>
            <a:endParaRPr sz="5000" b="1">
              <a:solidFill>
                <a:schemeClr val="dk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257" name="Google Shape;1257;p42"/>
          <p:cNvSpPr txBox="1"/>
          <p:nvPr/>
        </p:nvSpPr>
        <p:spPr>
          <a:xfrm>
            <a:off x="3932975" y="3982037"/>
            <a:ext cx="1275300" cy="638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rPr>
              <a:t>03</a:t>
            </a:r>
            <a:endParaRPr sz="5000" b="1">
              <a:solidFill>
                <a:schemeClr val="dk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sp>
        <p:nvSpPr>
          <p:cNvPr id="1258" name="Google Shape;1258;p42"/>
          <p:cNvSpPr txBox="1"/>
          <p:nvPr/>
        </p:nvSpPr>
        <p:spPr>
          <a:xfrm>
            <a:off x="8412175" y="3982037"/>
            <a:ext cx="1275300" cy="63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rPr>
              <a:t>04</a:t>
            </a:r>
            <a:endParaRPr sz="5000" b="1">
              <a:solidFill>
                <a:schemeClr val="dk2"/>
              </a:solidFill>
              <a:latin typeface="Patrick Hand"/>
              <a:ea typeface="Patrick Hand"/>
              <a:cs typeface="Patrick Hand"/>
              <a:sym typeface="Patrick Hand"/>
            </a:endParaRP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43449">
            <a:off x="1499183" y="4764600"/>
            <a:ext cx="1579613" cy="22272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6" name="מחבר חץ ישר 5"/>
          <p:cNvCxnSpPr>
            <a:stCxn id="1257" idx="1"/>
          </p:cNvCxnSpPr>
          <p:nvPr/>
        </p:nvCxnSpPr>
        <p:spPr>
          <a:xfrm flipH="1">
            <a:off x="2968675" y="4301387"/>
            <a:ext cx="964300" cy="36314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369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57"/>
          <p:cNvSpPr txBox="1">
            <a:spLocks noGrp="1"/>
          </p:cNvSpPr>
          <p:nvPr>
            <p:ph type="title"/>
          </p:nvPr>
        </p:nvSpPr>
        <p:spPr>
          <a:xfrm>
            <a:off x="1605001" y="724576"/>
            <a:ext cx="7724728" cy="604200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lvl="0"/>
            <a:r>
              <a:rPr lang="en-US" dirty="0"/>
              <a:t>Bibliography and sources</a:t>
            </a:r>
            <a:endParaRPr dirty="0"/>
          </a:p>
        </p:txBody>
      </p:sp>
      <p:sp>
        <p:nvSpPr>
          <p:cNvPr id="1960" name="Google Shape;1960;p57"/>
          <p:cNvSpPr txBox="1">
            <a:spLocks noGrp="1"/>
          </p:cNvSpPr>
          <p:nvPr>
            <p:ph type="subTitle" idx="1"/>
          </p:nvPr>
        </p:nvSpPr>
        <p:spPr>
          <a:xfrm>
            <a:off x="1315364" y="3349944"/>
            <a:ext cx="3757800" cy="1483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”</a:t>
            </a:r>
            <a:endParaRPr dirty="0"/>
          </a:p>
        </p:txBody>
      </p:sp>
      <p:grpSp>
        <p:nvGrpSpPr>
          <p:cNvPr id="1961" name="Google Shape;1961;p57"/>
          <p:cNvGrpSpPr/>
          <p:nvPr/>
        </p:nvGrpSpPr>
        <p:grpSpPr>
          <a:xfrm>
            <a:off x="1946684" y="2029969"/>
            <a:ext cx="7041451" cy="5532881"/>
            <a:chOff x="4482200" y="1158292"/>
            <a:chExt cx="3597685" cy="2826912"/>
          </a:xfrm>
        </p:grpSpPr>
        <p:sp>
          <p:nvSpPr>
            <p:cNvPr id="1962" name="Google Shape;1962;p57"/>
            <p:cNvSpPr/>
            <p:nvPr/>
          </p:nvSpPr>
          <p:spPr>
            <a:xfrm>
              <a:off x="5834201" y="3562662"/>
              <a:ext cx="893683" cy="392592"/>
            </a:xfrm>
            <a:custGeom>
              <a:avLst/>
              <a:gdLst/>
              <a:ahLst/>
              <a:cxnLst/>
              <a:rect l="l" t="t" r="r" b="b"/>
              <a:pathLst>
                <a:path w="20326" h="9884" extrusionOk="0">
                  <a:moveTo>
                    <a:pt x="2967" y="0"/>
                  </a:moveTo>
                  <a:lnTo>
                    <a:pt x="0" y="9884"/>
                  </a:lnTo>
                  <a:lnTo>
                    <a:pt x="20325" y="9884"/>
                  </a:lnTo>
                  <a:lnTo>
                    <a:pt x="17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7"/>
            <p:cNvSpPr/>
            <p:nvPr/>
          </p:nvSpPr>
          <p:spPr>
            <a:xfrm>
              <a:off x="5860142" y="3562662"/>
              <a:ext cx="795680" cy="313828"/>
            </a:xfrm>
            <a:custGeom>
              <a:avLst/>
              <a:gdLst/>
              <a:ahLst/>
              <a:cxnLst/>
              <a:rect l="l" t="t" r="r" b="b"/>
              <a:pathLst>
                <a:path w="18097" h="7901" extrusionOk="0">
                  <a:moveTo>
                    <a:pt x="2377" y="0"/>
                  </a:moveTo>
                  <a:lnTo>
                    <a:pt x="0" y="7901"/>
                  </a:lnTo>
                  <a:cubicBezTo>
                    <a:pt x="6032" y="6753"/>
                    <a:pt x="12064" y="5557"/>
                    <a:pt x="18096" y="4442"/>
                  </a:cubicBezTo>
                  <a:lnTo>
                    <a:pt x="16769" y="0"/>
                  </a:lnTo>
                  <a:close/>
                </a:path>
              </a:pathLst>
            </a:custGeom>
            <a:solidFill>
              <a:srgbClr val="431F5E">
                <a:alpha val="128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7"/>
            <p:cNvSpPr/>
            <p:nvPr/>
          </p:nvSpPr>
          <p:spPr>
            <a:xfrm>
              <a:off x="5767150" y="3923995"/>
              <a:ext cx="1027740" cy="61209"/>
            </a:xfrm>
            <a:custGeom>
              <a:avLst/>
              <a:gdLst/>
              <a:ahLst/>
              <a:cxnLst/>
              <a:rect l="l" t="t" r="r" b="b"/>
              <a:pathLst>
                <a:path w="23375" h="1541" extrusionOk="0">
                  <a:moveTo>
                    <a:pt x="492" y="0"/>
                  </a:moveTo>
                  <a:cubicBezTo>
                    <a:pt x="214" y="0"/>
                    <a:pt x="1" y="230"/>
                    <a:pt x="1" y="492"/>
                  </a:cubicBezTo>
                  <a:lnTo>
                    <a:pt x="1" y="1541"/>
                  </a:lnTo>
                  <a:lnTo>
                    <a:pt x="23375" y="1541"/>
                  </a:lnTo>
                  <a:lnTo>
                    <a:pt x="23375" y="492"/>
                  </a:lnTo>
                  <a:cubicBezTo>
                    <a:pt x="23375" y="213"/>
                    <a:pt x="23145" y="0"/>
                    <a:pt x="22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7"/>
            <p:cNvSpPr/>
            <p:nvPr/>
          </p:nvSpPr>
          <p:spPr>
            <a:xfrm>
              <a:off x="4482200" y="1319078"/>
              <a:ext cx="3597685" cy="2321713"/>
            </a:xfrm>
            <a:custGeom>
              <a:avLst/>
              <a:gdLst/>
              <a:ahLst/>
              <a:cxnLst/>
              <a:rect l="l" t="t" r="r" b="b"/>
              <a:pathLst>
                <a:path w="81826" h="58452" extrusionOk="0">
                  <a:moveTo>
                    <a:pt x="1574" y="1"/>
                  </a:moveTo>
                  <a:cubicBezTo>
                    <a:pt x="705" y="1"/>
                    <a:pt x="0" y="689"/>
                    <a:pt x="0" y="1558"/>
                  </a:cubicBezTo>
                  <a:lnTo>
                    <a:pt x="0" y="56895"/>
                  </a:lnTo>
                  <a:cubicBezTo>
                    <a:pt x="0" y="57764"/>
                    <a:pt x="705" y="58452"/>
                    <a:pt x="1574" y="58452"/>
                  </a:cubicBezTo>
                  <a:lnTo>
                    <a:pt x="80252" y="58452"/>
                  </a:lnTo>
                  <a:cubicBezTo>
                    <a:pt x="81121" y="58452"/>
                    <a:pt x="81826" y="57764"/>
                    <a:pt x="81826" y="56895"/>
                  </a:cubicBezTo>
                  <a:lnTo>
                    <a:pt x="81826" y="1558"/>
                  </a:lnTo>
                  <a:cubicBezTo>
                    <a:pt x="81826" y="689"/>
                    <a:pt x="81121" y="1"/>
                    <a:pt x="80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7"/>
            <p:cNvSpPr/>
            <p:nvPr/>
          </p:nvSpPr>
          <p:spPr>
            <a:xfrm>
              <a:off x="4482200" y="1158292"/>
              <a:ext cx="3597685" cy="2209068"/>
            </a:xfrm>
            <a:custGeom>
              <a:avLst/>
              <a:gdLst/>
              <a:ahLst/>
              <a:cxnLst/>
              <a:rect l="l" t="t" r="r" b="b"/>
              <a:pathLst>
                <a:path w="81826" h="55616" extrusionOk="0">
                  <a:moveTo>
                    <a:pt x="2836" y="0"/>
                  </a:moveTo>
                  <a:cubicBezTo>
                    <a:pt x="1279" y="0"/>
                    <a:pt x="0" y="1279"/>
                    <a:pt x="0" y="2836"/>
                  </a:cubicBezTo>
                  <a:lnTo>
                    <a:pt x="0" y="55616"/>
                  </a:lnTo>
                  <a:lnTo>
                    <a:pt x="81826" y="55616"/>
                  </a:lnTo>
                  <a:lnTo>
                    <a:pt x="81826" y="2836"/>
                  </a:lnTo>
                  <a:cubicBezTo>
                    <a:pt x="81826" y="1279"/>
                    <a:pt x="80547" y="0"/>
                    <a:pt x="789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7"/>
            <p:cNvSpPr/>
            <p:nvPr/>
          </p:nvSpPr>
          <p:spPr>
            <a:xfrm>
              <a:off x="4672447" y="1312564"/>
              <a:ext cx="3217190" cy="1811311"/>
            </a:xfrm>
            <a:custGeom>
              <a:avLst/>
              <a:gdLst/>
              <a:ahLst/>
              <a:cxnLst/>
              <a:rect l="l" t="t" r="r" b="b"/>
              <a:pathLst>
                <a:path w="73172" h="45602" extrusionOk="0">
                  <a:moveTo>
                    <a:pt x="426" y="1"/>
                  </a:moveTo>
                  <a:cubicBezTo>
                    <a:pt x="197" y="1"/>
                    <a:pt x="0" y="181"/>
                    <a:pt x="0" y="411"/>
                  </a:cubicBezTo>
                  <a:lnTo>
                    <a:pt x="0" y="45175"/>
                  </a:lnTo>
                  <a:cubicBezTo>
                    <a:pt x="0" y="45405"/>
                    <a:pt x="197" y="45601"/>
                    <a:pt x="426" y="45601"/>
                  </a:cubicBezTo>
                  <a:lnTo>
                    <a:pt x="72745" y="45601"/>
                  </a:lnTo>
                  <a:cubicBezTo>
                    <a:pt x="72975" y="45601"/>
                    <a:pt x="73171" y="45405"/>
                    <a:pt x="73171" y="45175"/>
                  </a:cubicBezTo>
                  <a:lnTo>
                    <a:pt x="73171" y="411"/>
                  </a:lnTo>
                  <a:cubicBezTo>
                    <a:pt x="73171" y="181"/>
                    <a:pt x="72975" y="1"/>
                    <a:pt x="72745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he-IL" sz="3500" dirty="0">
                <a:latin typeface="Patrick Hand" panose="020B0604020202020204" charset="0"/>
                <a:ea typeface="Calibri" panose="020F0502020204030204" pitchFamily="34" charset="0"/>
                <a:cs typeface="Arial" panose="020B0604020202020204" pitchFamily="34" charset="0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8" name="Google Shape;1968;p57"/>
            <p:cNvSpPr/>
            <p:nvPr/>
          </p:nvSpPr>
          <p:spPr>
            <a:xfrm>
              <a:off x="6252200" y="1209054"/>
              <a:ext cx="50475" cy="39601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656" y="1"/>
                  </a:moveTo>
                  <a:cubicBezTo>
                    <a:pt x="213" y="1"/>
                    <a:pt x="0" y="541"/>
                    <a:pt x="312" y="853"/>
                  </a:cubicBezTo>
                  <a:cubicBezTo>
                    <a:pt x="411" y="952"/>
                    <a:pt x="532" y="996"/>
                    <a:pt x="650" y="996"/>
                  </a:cubicBezTo>
                  <a:cubicBezTo>
                    <a:pt x="904" y="996"/>
                    <a:pt x="1147" y="794"/>
                    <a:pt x="1147" y="492"/>
                  </a:cubicBezTo>
                  <a:cubicBezTo>
                    <a:pt x="1147" y="230"/>
                    <a:pt x="934" y="1"/>
                    <a:pt x="656" y="1"/>
                  </a:cubicBezTo>
                  <a:close/>
                </a:path>
              </a:pathLst>
            </a:custGeom>
            <a:solidFill>
              <a:srgbClr val="FF83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471898" y="3330494"/>
            <a:ext cx="6186664" cy="113877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700" dirty="0">
                <a:solidFill>
                  <a:schemeClr val="accent6"/>
                </a:solidFill>
                <a:latin typeface="Patrick Hand" panose="020B060402020202020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GAME-BASED LEARNING FOR SPEAKING PRACTICES IN ESL </a:t>
            </a:r>
            <a:r>
              <a:rPr lang="en-US" sz="2700" dirty="0" smtClean="0">
                <a:solidFill>
                  <a:schemeClr val="accent6"/>
                </a:solidFill>
                <a:latin typeface="Patrick Hand" panose="020B060402020202020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CONTEXTS</a:t>
            </a:r>
            <a:r>
              <a:rPr lang="en-US" sz="2500" dirty="0">
                <a:solidFill>
                  <a:schemeClr val="accent6"/>
                </a:solidFill>
                <a:latin typeface="Patrick Hand" panose="020B060402020202020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he-IL" sz="2500" dirty="0">
              <a:solidFill>
                <a:schemeClr val="accent6"/>
              </a:solidFill>
              <a:latin typeface="Patrick Hand" panose="020B060402020202020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5" name="TextBox 4"/>
          <p:cNvSpPr txBox="1"/>
          <p:nvPr/>
        </p:nvSpPr>
        <p:spPr>
          <a:xfrm>
            <a:off x="2471898" y="2496572"/>
            <a:ext cx="6075702" cy="846386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3500" dirty="0">
                <a:latin typeface="Patrick Hand" panose="020B060402020202020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Foreign and second language anxiety</a:t>
            </a:r>
            <a:endParaRPr lang="he-IL" sz="3500" dirty="0">
              <a:latin typeface="Patrick Hand" panose="020B060402020202020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  <p:sp>
        <p:nvSpPr>
          <p:cNvPr id="6" name="TextBox 5"/>
          <p:cNvSpPr txBox="1"/>
          <p:nvPr/>
        </p:nvSpPr>
        <p:spPr>
          <a:xfrm>
            <a:off x="2361822" y="4284555"/>
            <a:ext cx="6440135" cy="164660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900" dirty="0">
                <a:latin typeface="Patrick Hand" panose="020B0604020202020204" charset="0"/>
                <a:hlinkClick r:id="rId5"/>
              </a:rPr>
              <a:t>User Experience Comparison of Intelligent Personal Assistants: Alexa, Google Assistant, Siri and Cortana</a:t>
            </a:r>
            <a:endParaRPr lang="he-IL" sz="2900" dirty="0">
              <a:latin typeface="Patrick Hand" panose="020B0604020202020204" charset="0"/>
            </a:endParaRPr>
          </a:p>
          <a:p>
            <a:endParaRPr lang="he-IL" dirty="0"/>
          </a:p>
        </p:txBody>
      </p:sp>
      <p:sp>
        <p:nvSpPr>
          <p:cNvPr id="7" name="TextBox 6"/>
          <p:cNvSpPr txBox="1"/>
          <p:nvPr/>
        </p:nvSpPr>
        <p:spPr>
          <a:xfrm>
            <a:off x="2012248" y="2194037"/>
            <a:ext cx="546945" cy="116955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7000" dirty="0" smtClean="0">
                <a:latin typeface="Patrick Hand" panose="020B0604020202020204" charset="0"/>
              </a:rPr>
              <a:t>-</a:t>
            </a:r>
            <a:endParaRPr lang="he-IL" sz="7000" dirty="0">
              <a:latin typeface="Patrick Hand" panose="020B060402020202020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996104" y="2892683"/>
            <a:ext cx="546945" cy="116955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7000" dirty="0" smtClean="0">
                <a:latin typeface="Patrick Hand" panose="020B0604020202020204" charset="0"/>
              </a:rPr>
              <a:t>-</a:t>
            </a:r>
            <a:endParaRPr lang="he-IL" sz="7000" dirty="0">
              <a:latin typeface="Patrick Hand" panose="020B060402020202020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92809" y="3884491"/>
            <a:ext cx="546945" cy="1169551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7000" dirty="0" smtClean="0">
                <a:latin typeface="Patrick Hand" panose="020B0604020202020204" charset="0"/>
              </a:rPr>
              <a:t>-</a:t>
            </a:r>
            <a:endParaRPr lang="he-IL" sz="7000" dirty="0">
              <a:latin typeface="Patrick Han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6" name="Google Shape;1286;p44"/>
          <p:cNvGrpSpPr/>
          <p:nvPr/>
        </p:nvGrpSpPr>
        <p:grpSpPr>
          <a:xfrm>
            <a:off x="2631611" y="2346536"/>
            <a:ext cx="5698159" cy="2668999"/>
            <a:chOff x="4369414" y="2111154"/>
            <a:chExt cx="2642004" cy="1237506"/>
          </a:xfrm>
        </p:grpSpPr>
        <p:sp>
          <p:nvSpPr>
            <p:cNvPr id="1287" name="Google Shape;1287;p44"/>
            <p:cNvSpPr/>
            <p:nvPr/>
          </p:nvSpPr>
          <p:spPr>
            <a:xfrm>
              <a:off x="4369414" y="2111154"/>
              <a:ext cx="2642004" cy="1212511"/>
            </a:xfrm>
            <a:custGeom>
              <a:avLst/>
              <a:gdLst/>
              <a:ahLst/>
              <a:cxnLst/>
              <a:rect l="l" t="t" r="r" b="b"/>
              <a:pathLst>
                <a:path w="40376" h="18530" extrusionOk="0">
                  <a:moveTo>
                    <a:pt x="38014" y="1"/>
                  </a:moveTo>
                  <a:lnTo>
                    <a:pt x="0" y="2591"/>
                  </a:lnTo>
                  <a:lnTo>
                    <a:pt x="1953" y="18529"/>
                  </a:lnTo>
                  <a:lnTo>
                    <a:pt x="40375" y="18529"/>
                  </a:lnTo>
                  <a:lnTo>
                    <a:pt x="38014" y="1"/>
                  </a:lnTo>
                  <a:close/>
                </a:path>
              </a:pathLst>
            </a:custGeom>
            <a:solidFill>
              <a:srgbClr val="F76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4"/>
            <p:cNvSpPr/>
            <p:nvPr/>
          </p:nvSpPr>
          <p:spPr>
            <a:xfrm>
              <a:off x="4431217" y="2197986"/>
              <a:ext cx="2518397" cy="1150674"/>
            </a:xfrm>
            <a:custGeom>
              <a:avLst/>
              <a:gdLst/>
              <a:ahLst/>
              <a:cxnLst/>
              <a:rect l="l" t="t" r="r" b="b"/>
              <a:pathLst>
                <a:path w="38487" h="17585" extrusionOk="0">
                  <a:moveTo>
                    <a:pt x="0" y="1"/>
                  </a:moveTo>
                  <a:lnTo>
                    <a:pt x="0" y="15352"/>
                  </a:lnTo>
                  <a:lnTo>
                    <a:pt x="38487" y="17585"/>
                  </a:lnTo>
                  <a:lnTo>
                    <a:pt x="38155" y="6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" name="Google Shape;1291;p44"/>
          <p:cNvSpPr txBox="1">
            <a:spLocks noGrp="1"/>
          </p:cNvSpPr>
          <p:nvPr>
            <p:ph type="title" idx="2"/>
          </p:nvPr>
        </p:nvSpPr>
        <p:spPr>
          <a:xfrm>
            <a:off x="2604063" y="2292628"/>
            <a:ext cx="5521008" cy="2603634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dirty="0" smtClean="0"/>
              <a:t>Thank You!</a:t>
            </a:r>
            <a:endParaRPr sz="9000" dirty="0"/>
          </a:p>
        </p:txBody>
      </p:sp>
      <p:grpSp>
        <p:nvGrpSpPr>
          <p:cNvPr id="1292" name="Google Shape;1292;p44"/>
          <p:cNvGrpSpPr/>
          <p:nvPr/>
        </p:nvGrpSpPr>
        <p:grpSpPr>
          <a:xfrm>
            <a:off x="1361146" y="1024302"/>
            <a:ext cx="855483" cy="857174"/>
            <a:chOff x="6306544" y="1972983"/>
            <a:chExt cx="689072" cy="690434"/>
          </a:xfrm>
        </p:grpSpPr>
        <p:sp>
          <p:nvSpPr>
            <p:cNvPr id="1293" name="Google Shape;1293;p44"/>
            <p:cNvSpPr/>
            <p:nvPr/>
          </p:nvSpPr>
          <p:spPr>
            <a:xfrm>
              <a:off x="6306544" y="1985527"/>
              <a:ext cx="689072" cy="677602"/>
            </a:xfrm>
            <a:custGeom>
              <a:avLst/>
              <a:gdLst/>
              <a:ahLst/>
              <a:cxnLst/>
              <a:rect l="l" t="t" r="r" b="b"/>
              <a:pathLst>
                <a:path w="19225" h="18905" extrusionOk="0">
                  <a:moveTo>
                    <a:pt x="8422" y="0"/>
                  </a:moveTo>
                  <a:cubicBezTo>
                    <a:pt x="8023" y="0"/>
                    <a:pt x="7632" y="248"/>
                    <a:pt x="7503" y="701"/>
                  </a:cubicBezTo>
                  <a:lnTo>
                    <a:pt x="6253" y="5192"/>
                  </a:lnTo>
                  <a:cubicBezTo>
                    <a:pt x="6125" y="5690"/>
                    <a:pt x="5755" y="6086"/>
                    <a:pt x="5270" y="6252"/>
                  </a:cubicBezTo>
                  <a:lnTo>
                    <a:pt x="855" y="7783"/>
                  </a:lnTo>
                  <a:cubicBezTo>
                    <a:pt x="115" y="8051"/>
                    <a:pt x="0" y="9033"/>
                    <a:pt x="638" y="9480"/>
                  </a:cubicBezTo>
                  <a:lnTo>
                    <a:pt x="4543" y="12045"/>
                  </a:lnTo>
                  <a:cubicBezTo>
                    <a:pt x="4964" y="12326"/>
                    <a:pt x="5232" y="12810"/>
                    <a:pt x="5245" y="13321"/>
                  </a:cubicBezTo>
                  <a:lnTo>
                    <a:pt x="5321" y="17978"/>
                  </a:lnTo>
                  <a:cubicBezTo>
                    <a:pt x="5339" y="18532"/>
                    <a:pt x="5802" y="18904"/>
                    <a:pt x="6288" y="18904"/>
                  </a:cubicBezTo>
                  <a:cubicBezTo>
                    <a:pt x="6486" y="18904"/>
                    <a:pt x="6688" y="18842"/>
                    <a:pt x="6865" y="18706"/>
                  </a:cubicBezTo>
                  <a:lnTo>
                    <a:pt x="10528" y="15796"/>
                  </a:lnTo>
                  <a:cubicBezTo>
                    <a:pt x="10803" y="15566"/>
                    <a:pt x="11146" y="15446"/>
                    <a:pt x="11492" y="15446"/>
                  </a:cubicBezTo>
                  <a:cubicBezTo>
                    <a:pt x="11644" y="15446"/>
                    <a:pt x="11796" y="15469"/>
                    <a:pt x="11944" y="15516"/>
                  </a:cubicBezTo>
                  <a:lnTo>
                    <a:pt x="16410" y="16881"/>
                  </a:lnTo>
                  <a:cubicBezTo>
                    <a:pt x="16502" y="16908"/>
                    <a:pt x="16593" y="16920"/>
                    <a:pt x="16682" y="16920"/>
                  </a:cubicBezTo>
                  <a:cubicBezTo>
                    <a:pt x="17317" y="16920"/>
                    <a:pt x="17819" y="16280"/>
                    <a:pt x="17584" y="15631"/>
                  </a:cubicBezTo>
                  <a:lnTo>
                    <a:pt x="15938" y="11266"/>
                  </a:lnTo>
                  <a:cubicBezTo>
                    <a:pt x="15759" y="10782"/>
                    <a:pt x="15823" y="10246"/>
                    <a:pt x="16117" y="9825"/>
                  </a:cubicBezTo>
                  <a:lnTo>
                    <a:pt x="18796" y="5996"/>
                  </a:lnTo>
                  <a:cubicBezTo>
                    <a:pt x="19224" y="5355"/>
                    <a:pt x="18759" y="4503"/>
                    <a:pt x="18001" y="4503"/>
                  </a:cubicBezTo>
                  <a:cubicBezTo>
                    <a:pt x="17989" y="4503"/>
                    <a:pt x="17978" y="4503"/>
                    <a:pt x="17967" y="4503"/>
                  </a:cubicBezTo>
                  <a:lnTo>
                    <a:pt x="13309" y="4708"/>
                  </a:lnTo>
                  <a:cubicBezTo>
                    <a:pt x="13283" y="4709"/>
                    <a:pt x="13257" y="4709"/>
                    <a:pt x="13231" y="4709"/>
                  </a:cubicBezTo>
                  <a:cubicBezTo>
                    <a:pt x="12738" y="4709"/>
                    <a:pt x="12286" y="4483"/>
                    <a:pt x="11995" y="4095"/>
                  </a:cubicBezTo>
                  <a:lnTo>
                    <a:pt x="9175" y="369"/>
                  </a:lnTo>
                  <a:cubicBezTo>
                    <a:pt x="8977" y="119"/>
                    <a:pt x="8698" y="0"/>
                    <a:pt x="8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4"/>
            <p:cNvSpPr/>
            <p:nvPr/>
          </p:nvSpPr>
          <p:spPr>
            <a:xfrm>
              <a:off x="6769844" y="1972983"/>
              <a:ext cx="133585" cy="127169"/>
            </a:xfrm>
            <a:custGeom>
              <a:avLst/>
              <a:gdLst/>
              <a:ahLst/>
              <a:cxnLst/>
              <a:rect l="l" t="t" r="r" b="b"/>
              <a:pathLst>
                <a:path w="3727" h="3548" extrusionOk="0">
                  <a:moveTo>
                    <a:pt x="1970" y="0"/>
                  </a:moveTo>
                  <a:cubicBezTo>
                    <a:pt x="1909" y="0"/>
                    <a:pt x="1847" y="30"/>
                    <a:pt x="1813" y="94"/>
                  </a:cubicBezTo>
                  <a:lnTo>
                    <a:pt x="1353" y="847"/>
                  </a:lnTo>
                  <a:cubicBezTo>
                    <a:pt x="1302" y="936"/>
                    <a:pt x="1213" y="987"/>
                    <a:pt x="1111" y="1000"/>
                  </a:cubicBezTo>
                  <a:lnTo>
                    <a:pt x="230" y="1038"/>
                  </a:lnTo>
                  <a:cubicBezTo>
                    <a:pt x="77" y="1051"/>
                    <a:pt x="1" y="1229"/>
                    <a:pt x="103" y="1344"/>
                  </a:cubicBezTo>
                  <a:lnTo>
                    <a:pt x="677" y="2021"/>
                  </a:lnTo>
                  <a:cubicBezTo>
                    <a:pt x="741" y="2084"/>
                    <a:pt x="766" y="2186"/>
                    <a:pt x="741" y="2288"/>
                  </a:cubicBezTo>
                  <a:lnTo>
                    <a:pt x="511" y="3143"/>
                  </a:lnTo>
                  <a:cubicBezTo>
                    <a:pt x="490" y="3271"/>
                    <a:pt x="584" y="3373"/>
                    <a:pt x="698" y="3373"/>
                  </a:cubicBezTo>
                  <a:cubicBezTo>
                    <a:pt x="720" y="3373"/>
                    <a:pt x="743" y="3369"/>
                    <a:pt x="766" y="3360"/>
                  </a:cubicBezTo>
                  <a:lnTo>
                    <a:pt x="1583" y="3016"/>
                  </a:lnTo>
                  <a:cubicBezTo>
                    <a:pt x="1618" y="3001"/>
                    <a:pt x="1655" y="2994"/>
                    <a:pt x="1693" y="2994"/>
                  </a:cubicBezTo>
                  <a:cubicBezTo>
                    <a:pt x="1751" y="2994"/>
                    <a:pt x="1810" y="3010"/>
                    <a:pt x="1864" y="3041"/>
                  </a:cubicBezTo>
                  <a:lnTo>
                    <a:pt x="2604" y="3513"/>
                  </a:lnTo>
                  <a:cubicBezTo>
                    <a:pt x="2637" y="3537"/>
                    <a:pt x="2672" y="3547"/>
                    <a:pt x="2706" y="3547"/>
                  </a:cubicBezTo>
                  <a:cubicBezTo>
                    <a:pt x="2801" y="3547"/>
                    <a:pt x="2884" y="3464"/>
                    <a:pt x="2884" y="3360"/>
                  </a:cubicBezTo>
                  <a:lnTo>
                    <a:pt x="2808" y="2467"/>
                  </a:lnTo>
                  <a:cubicBezTo>
                    <a:pt x="2808" y="2378"/>
                    <a:pt x="2846" y="2276"/>
                    <a:pt x="2923" y="2225"/>
                  </a:cubicBezTo>
                  <a:lnTo>
                    <a:pt x="3612" y="1650"/>
                  </a:lnTo>
                  <a:cubicBezTo>
                    <a:pt x="3727" y="1561"/>
                    <a:pt x="3688" y="1370"/>
                    <a:pt x="3535" y="1331"/>
                  </a:cubicBezTo>
                  <a:lnTo>
                    <a:pt x="2668" y="1127"/>
                  </a:lnTo>
                  <a:cubicBezTo>
                    <a:pt x="2578" y="1115"/>
                    <a:pt x="2502" y="1038"/>
                    <a:pt x="2463" y="949"/>
                  </a:cubicBezTo>
                  <a:lnTo>
                    <a:pt x="2144" y="119"/>
                  </a:lnTo>
                  <a:cubicBezTo>
                    <a:pt x="2117" y="43"/>
                    <a:pt x="2043" y="0"/>
                    <a:pt x="1970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4"/>
            <p:cNvSpPr/>
            <p:nvPr/>
          </p:nvSpPr>
          <p:spPr>
            <a:xfrm>
              <a:off x="6365541" y="2466175"/>
              <a:ext cx="72760" cy="69176"/>
            </a:xfrm>
            <a:custGeom>
              <a:avLst/>
              <a:gdLst/>
              <a:ahLst/>
              <a:cxnLst/>
              <a:rect l="l" t="t" r="r" b="b"/>
              <a:pathLst>
                <a:path w="2030" h="1930" extrusionOk="0">
                  <a:moveTo>
                    <a:pt x="559" y="0"/>
                  </a:moveTo>
                  <a:cubicBezTo>
                    <a:pt x="500" y="0"/>
                    <a:pt x="450" y="46"/>
                    <a:pt x="460" y="115"/>
                  </a:cubicBezTo>
                  <a:lnTo>
                    <a:pt x="498" y="587"/>
                  </a:lnTo>
                  <a:cubicBezTo>
                    <a:pt x="511" y="638"/>
                    <a:pt x="485" y="689"/>
                    <a:pt x="447" y="728"/>
                  </a:cubicBezTo>
                  <a:lnTo>
                    <a:pt x="64" y="1034"/>
                  </a:lnTo>
                  <a:cubicBezTo>
                    <a:pt x="0" y="1085"/>
                    <a:pt x="26" y="1187"/>
                    <a:pt x="102" y="1212"/>
                  </a:cubicBezTo>
                  <a:lnTo>
                    <a:pt x="587" y="1315"/>
                  </a:lnTo>
                  <a:cubicBezTo>
                    <a:pt x="638" y="1327"/>
                    <a:pt x="676" y="1366"/>
                    <a:pt x="702" y="1417"/>
                  </a:cubicBezTo>
                  <a:lnTo>
                    <a:pt x="881" y="1863"/>
                  </a:lnTo>
                  <a:cubicBezTo>
                    <a:pt x="895" y="1907"/>
                    <a:pt x="934" y="1930"/>
                    <a:pt x="975" y="1930"/>
                  </a:cubicBezTo>
                  <a:cubicBezTo>
                    <a:pt x="1006" y="1930"/>
                    <a:pt x="1037" y="1916"/>
                    <a:pt x="1059" y="1889"/>
                  </a:cubicBezTo>
                  <a:lnTo>
                    <a:pt x="1302" y="1468"/>
                  </a:lnTo>
                  <a:cubicBezTo>
                    <a:pt x="1327" y="1429"/>
                    <a:pt x="1378" y="1391"/>
                    <a:pt x="1429" y="1391"/>
                  </a:cubicBezTo>
                  <a:lnTo>
                    <a:pt x="1914" y="1366"/>
                  </a:lnTo>
                  <a:cubicBezTo>
                    <a:pt x="1991" y="1353"/>
                    <a:pt x="2029" y="1264"/>
                    <a:pt x="1978" y="1200"/>
                  </a:cubicBezTo>
                  <a:lnTo>
                    <a:pt x="1659" y="830"/>
                  </a:lnTo>
                  <a:cubicBezTo>
                    <a:pt x="1634" y="791"/>
                    <a:pt x="1621" y="740"/>
                    <a:pt x="1634" y="689"/>
                  </a:cubicBezTo>
                  <a:lnTo>
                    <a:pt x="1748" y="217"/>
                  </a:lnTo>
                  <a:cubicBezTo>
                    <a:pt x="1770" y="152"/>
                    <a:pt x="1718" y="97"/>
                    <a:pt x="1655" y="97"/>
                  </a:cubicBezTo>
                  <a:cubicBezTo>
                    <a:pt x="1644" y="97"/>
                    <a:pt x="1632" y="98"/>
                    <a:pt x="1621" y="102"/>
                  </a:cubicBezTo>
                  <a:lnTo>
                    <a:pt x="1174" y="294"/>
                  </a:lnTo>
                  <a:cubicBezTo>
                    <a:pt x="1153" y="299"/>
                    <a:pt x="1130" y="302"/>
                    <a:pt x="1107" y="302"/>
                  </a:cubicBezTo>
                  <a:cubicBezTo>
                    <a:pt x="1075" y="302"/>
                    <a:pt x="1043" y="296"/>
                    <a:pt x="1021" y="281"/>
                  </a:cubicBezTo>
                  <a:lnTo>
                    <a:pt x="613" y="13"/>
                  </a:lnTo>
                  <a:cubicBezTo>
                    <a:pt x="595" y="4"/>
                    <a:pt x="577" y="0"/>
                    <a:pt x="559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4"/>
            <p:cNvSpPr/>
            <p:nvPr/>
          </p:nvSpPr>
          <p:spPr>
            <a:xfrm>
              <a:off x="6497262" y="2501624"/>
              <a:ext cx="447995" cy="161793"/>
            </a:xfrm>
            <a:custGeom>
              <a:avLst/>
              <a:gdLst/>
              <a:ahLst/>
              <a:cxnLst/>
              <a:rect l="l" t="t" r="r" b="b"/>
              <a:pathLst>
                <a:path w="12499" h="4514" extrusionOk="0">
                  <a:moveTo>
                    <a:pt x="5963" y="0"/>
                  </a:moveTo>
                  <a:cubicBezTo>
                    <a:pt x="5618" y="0"/>
                    <a:pt x="5277" y="117"/>
                    <a:pt x="5002" y="338"/>
                  </a:cubicBezTo>
                  <a:lnTo>
                    <a:pt x="1353" y="3248"/>
                  </a:lnTo>
                  <a:cubicBezTo>
                    <a:pt x="1176" y="3387"/>
                    <a:pt x="965" y="3454"/>
                    <a:pt x="757" y="3454"/>
                  </a:cubicBezTo>
                  <a:cubicBezTo>
                    <a:pt x="469" y="3454"/>
                    <a:pt x="185" y="3326"/>
                    <a:pt x="0" y="3082"/>
                  </a:cubicBezTo>
                  <a:lnTo>
                    <a:pt x="0" y="3082"/>
                  </a:lnTo>
                  <a:lnTo>
                    <a:pt x="13" y="3579"/>
                  </a:lnTo>
                  <a:cubicBezTo>
                    <a:pt x="31" y="4139"/>
                    <a:pt x="483" y="4513"/>
                    <a:pt x="967" y="4513"/>
                  </a:cubicBezTo>
                  <a:cubicBezTo>
                    <a:pt x="1168" y="4513"/>
                    <a:pt x="1374" y="4449"/>
                    <a:pt x="1557" y="4307"/>
                  </a:cubicBezTo>
                  <a:lnTo>
                    <a:pt x="5207" y="1397"/>
                  </a:lnTo>
                  <a:cubicBezTo>
                    <a:pt x="5481" y="1176"/>
                    <a:pt x="5822" y="1059"/>
                    <a:pt x="6167" y="1059"/>
                  </a:cubicBezTo>
                  <a:cubicBezTo>
                    <a:pt x="6320" y="1059"/>
                    <a:pt x="6474" y="1082"/>
                    <a:pt x="6623" y="1129"/>
                  </a:cubicBezTo>
                  <a:lnTo>
                    <a:pt x="11089" y="2482"/>
                  </a:lnTo>
                  <a:cubicBezTo>
                    <a:pt x="11181" y="2509"/>
                    <a:pt x="11272" y="2521"/>
                    <a:pt x="11361" y="2521"/>
                  </a:cubicBezTo>
                  <a:cubicBezTo>
                    <a:pt x="11996" y="2521"/>
                    <a:pt x="12498" y="1881"/>
                    <a:pt x="12263" y="1232"/>
                  </a:cubicBezTo>
                  <a:lnTo>
                    <a:pt x="12085" y="759"/>
                  </a:lnTo>
                  <a:cubicBezTo>
                    <a:pt x="11969" y="1189"/>
                    <a:pt x="11579" y="1464"/>
                    <a:pt x="11161" y="1464"/>
                  </a:cubicBezTo>
                  <a:cubicBezTo>
                    <a:pt x="11069" y="1464"/>
                    <a:pt x="10977" y="1450"/>
                    <a:pt x="10885" y="1423"/>
                  </a:cubicBezTo>
                  <a:lnTo>
                    <a:pt x="6419" y="70"/>
                  </a:lnTo>
                  <a:cubicBezTo>
                    <a:pt x="6270" y="23"/>
                    <a:pt x="6116" y="0"/>
                    <a:pt x="5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4"/>
            <p:cNvSpPr/>
            <p:nvPr/>
          </p:nvSpPr>
          <p:spPr>
            <a:xfrm>
              <a:off x="6310630" y="2282769"/>
              <a:ext cx="177062" cy="154159"/>
            </a:xfrm>
            <a:custGeom>
              <a:avLst/>
              <a:gdLst/>
              <a:ahLst/>
              <a:cxnLst/>
              <a:rect l="l" t="t" r="r" b="b"/>
              <a:pathLst>
                <a:path w="4940" h="4301" extrusionOk="0">
                  <a:moveTo>
                    <a:pt x="192" y="0"/>
                  </a:moveTo>
                  <a:cubicBezTo>
                    <a:pt x="1" y="421"/>
                    <a:pt x="154" y="919"/>
                    <a:pt x="537" y="1174"/>
                  </a:cubicBezTo>
                  <a:lnTo>
                    <a:pt x="4429" y="3752"/>
                  </a:lnTo>
                  <a:cubicBezTo>
                    <a:pt x="4633" y="3892"/>
                    <a:pt x="4812" y="4071"/>
                    <a:pt x="4939" y="4301"/>
                  </a:cubicBezTo>
                  <a:lnTo>
                    <a:pt x="4939" y="3969"/>
                  </a:lnTo>
                  <a:cubicBezTo>
                    <a:pt x="4926" y="3446"/>
                    <a:pt x="4659" y="2973"/>
                    <a:pt x="4225" y="2693"/>
                  </a:cubicBezTo>
                  <a:lnTo>
                    <a:pt x="333" y="115"/>
                  </a:lnTo>
                  <a:cubicBezTo>
                    <a:pt x="282" y="77"/>
                    <a:pt x="231" y="39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4"/>
            <p:cNvSpPr/>
            <p:nvPr/>
          </p:nvSpPr>
          <p:spPr>
            <a:xfrm>
              <a:off x="6864074" y="2156998"/>
              <a:ext cx="125807" cy="205378"/>
            </a:xfrm>
            <a:custGeom>
              <a:avLst/>
              <a:gdLst/>
              <a:ahLst/>
              <a:cxnLst/>
              <a:rect l="l" t="t" r="r" b="b"/>
              <a:pathLst>
                <a:path w="3510" h="5730" extrusionOk="0">
                  <a:moveTo>
                    <a:pt x="3127" y="0"/>
                  </a:moveTo>
                  <a:cubicBezTo>
                    <a:pt x="3101" y="51"/>
                    <a:pt x="3063" y="102"/>
                    <a:pt x="3037" y="153"/>
                  </a:cubicBezTo>
                  <a:lnTo>
                    <a:pt x="370" y="3981"/>
                  </a:lnTo>
                  <a:cubicBezTo>
                    <a:pt x="77" y="4402"/>
                    <a:pt x="0" y="4938"/>
                    <a:pt x="179" y="5411"/>
                  </a:cubicBezTo>
                  <a:lnTo>
                    <a:pt x="307" y="5730"/>
                  </a:lnTo>
                  <a:cubicBezTo>
                    <a:pt x="332" y="5487"/>
                    <a:pt x="421" y="5245"/>
                    <a:pt x="562" y="5041"/>
                  </a:cubicBezTo>
                  <a:lnTo>
                    <a:pt x="3241" y="1212"/>
                  </a:lnTo>
                  <a:cubicBezTo>
                    <a:pt x="3509" y="830"/>
                    <a:pt x="3458" y="319"/>
                    <a:pt x="3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4"/>
            <p:cNvSpPr/>
            <p:nvPr/>
          </p:nvSpPr>
          <p:spPr>
            <a:xfrm>
              <a:off x="6547119" y="2306318"/>
              <a:ext cx="60861" cy="40251"/>
            </a:xfrm>
            <a:custGeom>
              <a:avLst/>
              <a:gdLst/>
              <a:ahLst/>
              <a:cxnLst/>
              <a:rect l="l" t="t" r="r" b="b"/>
              <a:pathLst>
                <a:path w="1698" h="1123" extrusionOk="0">
                  <a:moveTo>
                    <a:pt x="962" y="1"/>
                  </a:moveTo>
                  <a:cubicBezTo>
                    <a:pt x="894" y="1"/>
                    <a:pt x="824" y="7"/>
                    <a:pt x="753" y="20"/>
                  </a:cubicBezTo>
                  <a:cubicBezTo>
                    <a:pt x="319" y="109"/>
                    <a:pt x="0" y="415"/>
                    <a:pt x="64" y="709"/>
                  </a:cubicBezTo>
                  <a:cubicBezTo>
                    <a:pt x="107" y="965"/>
                    <a:pt x="399" y="1123"/>
                    <a:pt x="748" y="1123"/>
                  </a:cubicBezTo>
                  <a:cubicBezTo>
                    <a:pt x="816" y="1123"/>
                    <a:pt x="886" y="1117"/>
                    <a:pt x="957" y="1104"/>
                  </a:cubicBezTo>
                  <a:cubicBezTo>
                    <a:pt x="1391" y="1015"/>
                    <a:pt x="1697" y="709"/>
                    <a:pt x="1646" y="415"/>
                  </a:cubicBezTo>
                  <a:cubicBezTo>
                    <a:pt x="1604" y="159"/>
                    <a:pt x="1311" y="1"/>
                    <a:pt x="9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4"/>
            <p:cNvSpPr/>
            <p:nvPr/>
          </p:nvSpPr>
          <p:spPr>
            <a:xfrm>
              <a:off x="6719521" y="2273414"/>
              <a:ext cx="60896" cy="40215"/>
            </a:xfrm>
            <a:custGeom>
              <a:avLst/>
              <a:gdLst/>
              <a:ahLst/>
              <a:cxnLst/>
              <a:rect l="l" t="t" r="r" b="b"/>
              <a:pathLst>
                <a:path w="1699" h="1122" extrusionOk="0">
                  <a:moveTo>
                    <a:pt x="956" y="0"/>
                  </a:moveTo>
                  <a:cubicBezTo>
                    <a:pt x="886" y="0"/>
                    <a:pt x="814" y="6"/>
                    <a:pt x="741" y="19"/>
                  </a:cubicBezTo>
                  <a:cubicBezTo>
                    <a:pt x="307" y="108"/>
                    <a:pt x="1" y="414"/>
                    <a:pt x="52" y="708"/>
                  </a:cubicBezTo>
                  <a:cubicBezTo>
                    <a:pt x="105" y="964"/>
                    <a:pt x="391" y="1122"/>
                    <a:pt x="744" y="1122"/>
                  </a:cubicBezTo>
                  <a:cubicBezTo>
                    <a:pt x="813" y="1122"/>
                    <a:pt x="885" y="1116"/>
                    <a:pt x="958" y="1103"/>
                  </a:cubicBezTo>
                  <a:cubicBezTo>
                    <a:pt x="1392" y="1014"/>
                    <a:pt x="1698" y="708"/>
                    <a:pt x="1647" y="402"/>
                  </a:cubicBezTo>
                  <a:cubicBezTo>
                    <a:pt x="1594" y="156"/>
                    <a:pt x="130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4"/>
            <p:cNvSpPr/>
            <p:nvPr/>
          </p:nvSpPr>
          <p:spPr>
            <a:xfrm>
              <a:off x="6561742" y="2225135"/>
              <a:ext cx="61327" cy="52617"/>
            </a:xfrm>
            <a:custGeom>
              <a:avLst/>
              <a:gdLst/>
              <a:ahLst/>
              <a:cxnLst/>
              <a:rect l="l" t="t" r="r" b="b"/>
              <a:pathLst>
                <a:path w="1711" h="1468" fill="none" extrusionOk="0">
                  <a:moveTo>
                    <a:pt x="141" y="1468"/>
                  </a:moveTo>
                  <a:cubicBezTo>
                    <a:pt x="0" y="792"/>
                    <a:pt x="256" y="166"/>
                    <a:pt x="690" y="90"/>
                  </a:cubicBezTo>
                  <a:cubicBezTo>
                    <a:pt x="1123" y="0"/>
                    <a:pt x="1583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4"/>
            <p:cNvSpPr/>
            <p:nvPr/>
          </p:nvSpPr>
          <p:spPr>
            <a:xfrm>
              <a:off x="6681134" y="2202267"/>
              <a:ext cx="61291" cy="52617"/>
            </a:xfrm>
            <a:custGeom>
              <a:avLst/>
              <a:gdLst/>
              <a:ahLst/>
              <a:cxnLst/>
              <a:rect l="l" t="t" r="r" b="b"/>
              <a:pathLst>
                <a:path w="1710" h="1468" fill="none" extrusionOk="0">
                  <a:moveTo>
                    <a:pt x="128" y="1468"/>
                  </a:moveTo>
                  <a:cubicBezTo>
                    <a:pt x="0" y="792"/>
                    <a:pt x="255" y="166"/>
                    <a:pt x="689" y="90"/>
                  </a:cubicBezTo>
                  <a:cubicBezTo>
                    <a:pt x="1123" y="0"/>
                    <a:pt x="1582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4"/>
            <p:cNvSpPr/>
            <p:nvPr/>
          </p:nvSpPr>
          <p:spPr>
            <a:xfrm>
              <a:off x="6578660" y="2299579"/>
              <a:ext cx="174302" cy="141184"/>
            </a:xfrm>
            <a:custGeom>
              <a:avLst/>
              <a:gdLst/>
              <a:ahLst/>
              <a:cxnLst/>
              <a:rect l="l" t="t" r="r" b="b"/>
              <a:pathLst>
                <a:path w="4863" h="3939" extrusionOk="0">
                  <a:moveTo>
                    <a:pt x="4669" y="0"/>
                  </a:moveTo>
                  <a:cubicBezTo>
                    <a:pt x="4644" y="0"/>
                    <a:pt x="4619" y="5"/>
                    <a:pt x="4594" y="16"/>
                  </a:cubicBezTo>
                  <a:cubicBezTo>
                    <a:pt x="3918" y="361"/>
                    <a:pt x="3204" y="590"/>
                    <a:pt x="2463" y="731"/>
                  </a:cubicBezTo>
                  <a:cubicBezTo>
                    <a:pt x="1950" y="837"/>
                    <a:pt x="1431" y="888"/>
                    <a:pt x="910" y="888"/>
                  </a:cubicBezTo>
                  <a:cubicBezTo>
                    <a:pt x="679" y="888"/>
                    <a:pt x="448" y="878"/>
                    <a:pt x="218" y="858"/>
                  </a:cubicBezTo>
                  <a:cubicBezTo>
                    <a:pt x="90" y="858"/>
                    <a:pt x="1" y="973"/>
                    <a:pt x="39" y="1088"/>
                  </a:cubicBezTo>
                  <a:cubicBezTo>
                    <a:pt x="349" y="1900"/>
                    <a:pt x="1273" y="3939"/>
                    <a:pt x="2759" y="3939"/>
                  </a:cubicBezTo>
                  <a:cubicBezTo>
                    <a:pt x="2862" y="3939"/>
                    <a:pt x="2968" y="3929"/>
                    <a:pt x="3076" y="3908"/>
                  </a:cubicBezTo>
                  <a:cubicBezTo>
                    <a:pt x="4735" y="3589"/>
                    <a:pt x="4862" y="1088"/>
                    <a:pt x="4850" y="169"/>
                  </a:cubicBezTo>
                  <a:cubicBezTo>
                    <a:pt x="4840" y="69"/>
                    <a:pt x="4759" y="0"/>
                    <a:pt x="4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4"/>
            <p:cNvSpPr/>
            <p:nvPr/>
          </p:nvSpPr>
          <p:spPr>
            <a:xfrm>
              <a:off x="6645435" y="2441982"/>
              <a:ext cx="91972" cy="40215"/>
            </a:xfrm>
            <a:custGeom>
              <a:avLst/>
              <a:gdLst/>
              <a:ahLst/>
              <a:cxnLst/>
              <a:rect l="l" t="t" r="r" b="b"/>
              <a:pathLst>
                <a:path w="2566" h="1122" extrusionOk="0">
                  <a:moveTo>
                    <a:pt x="2388" y="1"/>
                  </a:moveTo>
                  <a:cubicBezTo>
                    <a:pt x="2232" y="1"/>
                    <a:pt x="1865" y="416"/>
                    <a:pt x="1315" y="509"/>
                  </a:cubicBezTo>
                  <a:cubicBezTo>
                    <a:pt x="1210" y="532"/>
                    <a:pt x="1106" y="541"/>
                    <a:pt x="1007" y="541"/>
                  </a:cubicBezTo>
                  <a:cubicBezTo>
                    <a:pt x="650" y="541"/>
                    <a:pt x="343" y="426"/>
                    <a:pt x="191" y="426"/>
                  </a:cubicBezTo>
                  <a:cubicBezTo>
                    <a:pt x="149" y="426"/>
                    <a:pt x="119" y="435"/>
                    <a:pt x="103" y="458"/>
                  </a:cubicBezTo>
                  <a:cubicBezTo>
                    <a:pt x="0" y="561"/>
                    <a:pt x="478" y="1122"/>
                    <a:pt x="1173" y="1122"/>
                  </a:cubicBezTo>
                  <a:cubicBezTo>
                    <a:pt x="1256" y="1122"/>
                    <a:pt x="1342" y="1114"/>
                    <a:pt x="1430" y="1096"/>
                  </a:cubicBezTo>
                  <a:cubicBezTo>
                    <a:pt x="2259" y="943"/>
                    <a:pt x="2566" y="75"/>
                    <a:pt x="2425" y="12"/>
                  </a:cubicBezTo>
                  <a:cubicBezTo>
                    <a:pt x="2415" y="4"/>
                    <a:pt x="2402" y="1"/>
                    <a:pt x="2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44"/>
          <p:cNvGrpSpPr/>
          <p:nvPr/>
        </p:nvGrpSpPr>
        <p:grpSpPr>
          <a:xfrm flipH="1">
            <a:off x="8611471" y="5262283"/>
            <a:ext cx="1241915" cy="1244369"/>
            <a:chOff x="6306544" y="1972983"/>
            <a:chExt cx="689072" cy="690434"/>
          </a:xfrm>
        </p:grpSpPr>
        <p:sp>
          <p:nvSpPr>
            <p:cNvPr id="1306" name="Google Shape;1306;p44"/>
            <p:cNvSpPr/>
            <p:nvPr/>
          </p:nvSpPr>
          <p:spPr>
            <a:xfrm>
              <a:off x="6306544" y="1985527"/>
              <a:ext cx="689072" cy="677602"/>
            </a:xfrm>
            <a:custGeom>
              <a:avLst/>
              <a:gdLst/>
              <a:ahLst/>
              <a:cxnLst/>
              <a:rect l="l" t="t" r="r" b="b"/>
              <a:pathLst>
                <a:path w="19225" h="18905" extrusionOk="0">
                  <a:moveTo>
                    <a:pt x="8422" y="0"/>
                  </a:moveTo>
                  <a:cubicBezTo>
                    <a:pt x="8023" y="0"/>
                    <a:pt x="7632" y="248"/>
                    <a:pt x="7503" y="701"/>
                  </a:cubicBezTo>
                  <a:lnTo>
                    <a:pt x="6253" y="5192"/>
                  </a:lnTo>
                  <a:cubicBezTo>
                    <a:pt x="6125" y="5690"/>
                    <a:pt x="5755" y="6086"/>
                    <a:pt x="5270" y="6252"/>
                  </a:cubicBezTo>
                  <a:lnTo>
                    <a:pt x="855" y="7783"/>
                  </a:lnTo>
                  <a:cubicBezTo>
                    <a:pt x="115" y="8051"/>
                    <a:pt x="0" y="9033"/>
                    <a:pt x="638" y="9480"/>
                  </a:cubicBezTo>
                  <a:lnTo>
                    <a:pt x="4543" y="12045"/>
                  </a:lnTo>
                  <a:cubicBezTo>
                    <a:pt x="4964" y="12326"/>
                    <a:pt x="5232" y="12810"/>
                    <a:pt x="5245" y="13321"/>
                  </a:cubicBezTo>
                  <a:lnTo>
                    <a:pt x="5321" y="17978"/>
                  </a:lnTo>
                  <a:cubicBezTo>
                    <a:pt x="5339" y="18532"/>
                    <a:pt x="5802" y="18904"/>
                    <a:pt x="6288" y="18904"/>
                  </a:cubicBezTo>
                  <a:cubicBezTo>
                    <a:pt x="6486" y="18904"/>
                    <a:pt x="6688" y="18842"/>
                    <a:pt x="6865" y="18706"/>
                  </a:cubicBezTo>
                  <a:lnTo>
                    <a:pt x="10528" y="15796"/>
                  </a:lnTo>
                  <a:cubicBezTo>
                    <a:pt x="10803" y="15566"/>
                    <a:pt x="11146" y="15446"/>
                    <a:pt x="11492" y="15446"/>
                  </a:cubicBezTo>
                  <a:cubicBezTo>
                    <a:pt x="11644" y="15446"/>
                    <a:pt x="11796" y="15469"/>
                    <a:pt x="11944" y="15516"/>
                  </a:cubicBezTo>
                  <a:lnTo>
                    <a:pt x="16410" y="16881"/>
                  </a:lnTo>
                  <a:cubicBezTo>
                    <a:pt x="16502" y="16908"/>
                    <a:pt x="16593" y="16920"/>
                    <a:pt x="16682" y="16920"/>
                  </a:cubicBezTo>
                  <a:cubicBezTo>
                    <a:pt x="17317" y="16920"/>
                    <a:pt x="17819" y="16280"/>
                    <a:pt x="17584" y="15631"/>
                  </a:cubicBezTo>
                  <a:lnTo>
                    <a:pt x="15938" y="11266"/>
                  </a:lnTo>
                  <a:cubicBezTo>
                    <a:pt x="15759" y="10782"/>
                    <a:pt x="15823" y="10246"/>
                    <a:pt x="16117" y="9825"/>
                  </a:cubicBezTo>
                  <a:lnTo>
                    <a:pt x="18796" y="5996"/>
                  </a:lnTo>
                  <a:cubicBezTo>
                    <a:pt x="19224" y="5355"/>
                    <a:pt x="18759" y="4503"/>
                    <a:pt x="18001" y="4503"/>
                  </a:cubicBezTo>
                  <a:cubicBezTo>
                    <a:pt x="17989" y="4503"/>
                    <a:pt x="17978" y="4503"/>
                    <a:pt x="17967" y="4503"/>
                  </a:cubicBezTo>
                  <a:lnTo>
                    <a:pt x="13309" y="4708"/>
                  </a:lnTo>
                  <a:cubicBezTo>
                    <a:pt x="13283" y="4709"/>
                    <a:pt x="13257" y="4709"/>
                    <a:pt x="13231" y="4709"/>
                  </a:cubicBezTo>
                  <a:cubicBezTo>
                    <a:pt x="12738" y="4709"/>
                    <a:pt x="12286" y="4483"/>
                    <a:pt x="11995" y="4095"/>
                  </a:cubicBezTo>
                  <a:lnTo>
                    <a:pt x="9175" y="369"/>
                  </a:lnTo>
                  <a:cubicBezTo>
                    <a:pt x="8977" y="119"/>
                    <a:pt x="8698" y="0"/>
                    <a:pt x="8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4"/>
            <p:cNvSpPr/>
            <p:nvPr/>
          </p:nvSpPr>
          <p:spPr>
            <a:xfrm>
              <a:off x="6769844" y="1972983"/>
              <a:ext cx="133585" cy="127169"/>
            </a:xfrm>
            <a:custGeom>
              <a:avLst/>
              <a:gdLst/>
              <a:ahLst/>
              <a:cxnLst/>
              <a:rect l="l" t="t" r="r" b="b"/>
              <a:pathLst>
                <a:path w="3727" h="3548" extrusionOk="0">
                  <a:moveTo>
                    <a:pt x="1970" y="0"/>
                  </a:moveTo>
                  <a:cubicBezTo>
                    <a:pt x="1909" y="0"/>
                    <a:pt x="1847" y="30"/>
                    <a:pt x="1813" y="94"/>
                  </a:cubicBezTo>
                  <a:lnTo>
                    <a:pt x="1353" y="847"/>
                  </a:lnTo>
                  <a:cubicBezTo>
                    <a:pt x="1302" y="936"/>
                    <a:pt x="1213" y="987"/>
                    <a:pt x="1111" y="1000"/>
                  </a:cubicBezTo>
                  <a:lnTo>
                    <a:pt x="230" y="1038"/>
                  </a:lnTo>
                  <a:cubicBezTo>
                    <a:pt x="77" y="1051"/>
                    <a:pt x="1" y="1229"/>
                    <a:pt x="103" y="1344"/>
                  </a:cubicBezTo>
                  <a:lnTo>
                    <a:pt x="677" y="2021"/>
                  </a:lnTo>
                  <a:cubicBezTo>
                    <a:pt x="741" y="2084"/>
                    <a:pt x="766" y="2186"/>
                    <a:pt x="741" y="2288"/>
                  </a:cubicBezTo>
                  <a:lnTo>
                    <a:pt x="511" y="3143"/>
                  </a:lnTo>
                  <a:cubicBezTo>
                    <a:pt x="490" y="3271"/>
                    <a:pt x="584" y="3373"/>
                    <a:pt x="698" y="3373"/>
                  </a:cubicBezTo>
                  <a:cubicBezTo>
                    <a:pt x="720" y="3373"/>
                    <a:pt x="743" y="3369"/>
                    <a:pt x="766" y="3360"/>
                  </a:cubicBezTo>
                  <a:lnTo>
                    <a:pt x="1583" y="3016"/>
                  </a:lnTo>
                  <a:cubicBezTo>
                    <a:pt x="1618" y="3001"/>
                    <a:pt x="1655" y="2994"/>
                    <a:pt x="1693" y="2994"/>
                  </a:cubicBezTo>
                  <a:cubicBezTo>
                    <a:pt x="1751" y="2994"/>
                    <a:pt x="1810" y="3010"/>
                    <a:pt x="1864" y="3041"/>
                  </a:cubicBezTo>
                  <a:lnTo>
                    <a:pt x="2604" y="3513"/>
                  </a:lnTo>
                  <a:cubicBezTo>
                    <a:pt x="2637" y="3537"/>
                    <a:pt x="2672" y="3547"/>
                    <a:pt x="2706" y="3547"/>
                  </a:cubicBezTo>
                  <a:cubicBezTo>
                    <a:pt x="2801" y="3547"/>
                    <a:pt x="2884" y="3464"/>
                    <a:pt x="2884" y="3360"/>
                  </a:cubicBezTo>
                  <a:lnTo>
                    <a:pt x="2808" y="2467"/>
                  </a:lnTo>
                  <a:cubicBezTo>
                    <a:pt x="2808" y="2378"/>
                    <a:pt x="2846" y="2276"/>
                    <a:pt x="2923" y="2225"/>
                  </a:cubicBezTo>
                  <a:lnTo>
                    <a:pt x="3612" y="1650"/>
                  </a:lnTo>
                  <a:cubicBezTo>
                    <a:pt x="3727" y="1561"/>
                    <a:pt x="3688" y="1370"/>
                    <a:pt x="3535" y="1331"/>
                  </a:cubicBezTo>
                  <a:lnTo>
                    <a:pt x="2668" y="1127"/>
                  </a:lnTo>
                  <a:cubicBezTo>
                    <a:pt x="2578" y="1115"/>
                    <a:pt x="2502" y="1038"/>
                    <a:pt x="2463" y="949"/>
                  </a:cubicBezTo>
                  <a:lnTo>
                    <a:pt x="2144" y="119"/>
                  </a:lnTo>
                  <a:cubicBezTo>
                    <a:pt x="2117" y="43"/>
                    <a:pt x="2043" y="0"/>
                    <a:pt x="1970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4"/>
            <p:cNvSpPr/>
            <p:nvPr/>
          </p:nvSpPr>
          <p:spPr>
            <a:xfrm>
              <a:off x="6365541" y="2466175"/>
              <a:ext cx="72760" cy="69176"/>
            </a:xfrm>
            <a:custGeom>
              <a:avLst/>
              <a:gdLst/>
              <a:ahLst/>
              <a:cxnLst/>
              <a:rect l="l" t="t" r="r" b="b"/>
              <a:pathLst>
                <a:path w="2030" h="1930" extrusionOk="0">
                  <a:moveTo>
                    <a:pt x="559" y="0"/>
                  </a:moveTo>
                  <a:cubicBezTo>
                    <a:pt x="500" y="0"/>
                    <a:pt x="450" y="46"/>
                    <a:pt x="460" y="115"/>
                  </a:cubicBezTo>
                  <a:lnTo>
                    <a:pt x="498" y="587"/>
                  </a:lnTo>
                  <a:cubicBezTo>
                    <a:pt x="511" y="638"/>
                    <a:pt x="485" y="689"/>
                    <a:pt x="447" y="728"/>
                  </a:cubicBezTo>
                  <a:lnTo>
                    <a:pt x="64" y="1034"/>
                  </a:lnTo>
                  <a:cubicBezTo>
                    <a:pt x="0" y="1085"/>
                    <a:pt x="26" y="1187"/>
                    <a:pt x="102" y="1212"/>
                  </a:cubicBezTo>
                  <a:lnTo>
                    <a:pt x="587" y="1315"/>
                  </a:lnTo>
                  <a:cubicBezTo>
                    <a:pt x="638" y="1327"/>
                    <a:pt x="676" y="1366"/>
                    <a:pt x="702" y="1417"/>
                  </a:cubicBezTo>
                  <a:lnTo>
                    <a:pt x="881" y="1863"/>
                  </a:lnTo>
                  <a:cubicBezTo>
                    <a:pt x="895" y="1907"/>
                    <a:pt x="934" y="1930"/>
                    <a:pt x="975" y="1930"/>
                  </a:cubicBezTo>
                  <a:cubicBezTo>
                    <a:pt x="1006" y="1930"/>
                    <a:pt x="1037" y="1916"/>
                    <a:pt x="1059" y="1889"/>
                  </a:cubicBezTo>
                  <a:lnTo>
                    <a:pt x="1302" y="1468"/>
                  </a:lnTo>
                  <a:cubicBezTo>
                    <a:pt x="1327" y="1429"/>
                    <a:pt x="1378" y="1391"/>
                    <a:pt x="1429" y="1391"/>
                  </a:cubicBezTo>
                  <a:lnTo>
                    <a:pt x="1914" y="1366"/>
                  </a:lnTo>
                  <a:cubicBezTo>
                    <a:pt x="1991" y="1353"/>
                    <a:pt x="2029" y="1264"/>
                    <a:pt x="1978" y="1200"/>
                  </a:cubicBezTo>
                  <a:lnTo>
                    <a:pt x="1659" y="830"/>
                  </a:lnTo>
                  <a:cubicBezTo>
                    <a:pt x="1634" y="791"/>
                    <a:pt x="1621" y="740"/>
                    <a:pt x="1634" y="689"/>
                  </a:cubicBezTo>
                  <a:lnTo>
                    <a:pt x="1748" y="217"/>
                  </a:lnTo>
                  <a:cubicBezTo>
                    <a:pt x="1770" y="152"/>
                    <a:pt x="1718" y="97"/>
                    <a:pt x="1655" y="97"/>
                  </a:cubicBezTo>
                  <a:cubicBezTo>
                    <a:pt x="1644" y="97"/>
                    <a:pt x="1632" y="98"/>
                    <a:pt x="1621" y="102"/>
                  </a:cubicBezTo>
                  <a:lnTo>
                    <a:pt x="1174" y="294"/>
                  </a:lnTo>
                  <a:cubicBezTo>
                    <a:pt x="1153" y="299"/>
                    <a:pt x="1130" y="302"/>
                    <a:pt x="1107" y="302"/>
                  </a:cubicBezTo>
                  <a:cubicBezTo>
                    <a:pt x="1075" y="302"/>
                    <a:pt x="1043" y="296"/>
                    <a:pt x="1021" y="281"/>
                  </a:cubicBezTo>
                  <a:lnTo>
                    <a:pt x="613" y="13"/>
                  </a:lnTo>
                  <a:cubicBezTo>
                    <a:pt x="595" y="4"/>
                    <a:pt x="577" y="0"/>
                    <a:pt x="559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4"/>
            <p:cNvSpPr/>
            <p:nvPr/>
          </p:nvSpPr>
          <p:spPr>
            <a:xfrm>
              <a:off x="6497262" y="2501624"/>
              <a:ext cx="447995" cy="161793"/>
            </a:xfrm>
            <a:custGeom>
              <a:avLst/>
              <a:gdLst/>
              <a:ahLst/>
              <a:cxnLst/>
              <a:rect l="l" t="t" r="r" b="b"/>
              <a:pathLst>
                <a:path w="12499" h="4514" extrusionOk="0">
                  <a:moveTo>
                    <a:pt x="5963" y="0"/>
                  </a:moveTo>
                  <a:cubicBezTo>
                    <a:pt x="5618" y="0"/>
                    <a:pt x="5277" y="117"/>
                    <a:pt x="5002" y="338"/>
                  </a:cubicBezTo>
                  <a:lnTo>
                    <a:pt x="1353" y="3248"/>
                  </a:lnTo>
                  <a:cubicBezTo>
                    <a:pt x="1176" y="3387"/>
                    <a:pt x="965" y="3454"/>
                    <a:pt x="757" y="3454"/>
                  </a:cubicBezTo>
                  <a:cubicBezTo>
                    <a:pt x="469" y="3454"/>
                    <a:pt x="185" y="3326"/>
                    <a:pt x="0" y="3082"/>
                  </a:cubicBezTo>
                  <a:lnTo>
                    <a:pt x="0" y="3082"/>
                  </a:lnTo>
                  <a:lnTo>
                    <a:pt x="13" y="3579"/>
                  </a:lnTo>
                  <a:cubicBezTo>
                    <a:pt x="31" y="4139"/>
                    <a:pt x="483" y="4513"/>
                    <a:pt x="967" y="4513"/>
                  </a:cubicBezTo>
                  <a:cubicBezTo>
                    <a:pt x="1168" y="4513"/>
                    <a:pt x="1374" y="4449"/>
                    <a:pt x="1557" y="4307"/>
                  </a:cubicBezTo>
                  <a:lnTo>
                    <a:pt x="5207" y="1397"/>
                  </a:lnTo>
                  <a:cubicBezTo>
                    <a:pt x="5481" y="1176"/>
                    <a:pt x="5822" y="1059"/>
                    <a:pt x="6167" y="1059"/>
                  </a:cubicBezTo>
                  <a:cubicBezTo>
                    <a:pt x="6320" y="1059"/>
                    <a:pt x="6474" y="1082"/>
                    <a:pt x="6623" y="1129"/>
                  </a:cubicBezTo>
                  <a:lnTo>
                    <a:pt x="11089" y="2482"/>
                  </a:lnTo>
                  <a:cubicBezTo>
                    <a:pt x="11181" y="2509"/>
                    <a:pt x="11272" y="2521"/>
                    <a:pt x="11361" y="2521"/>
                  </a:cubicBezTo>
                  <a:cubicBezTo>
                    <a:pt x="11996" y="2521"/>
                    <a:pt x="12498" y="1881"/>
                    <a:pt x="12263" y="1232"/>
                  </a:cubicBezTo>
                  <a:lnTo>
                    <a:pt x="12085" y="759"/>
                  </a:lnTo>
                  <a:cubicBezTo>
                    <a:pt x="11969" y="1189"/>
                    <a:pt x="11579" y="1464"/>
                    <a:pt x="11161" y="1464"/>
                  </a:cubicBezTo>
                  <a:cubicBezTo>
                    <a:pt x="11069" y="1464"/>
                    <a:pt x="10977" y="1450"/>
                    <a:pt x="10885" y="1423"/>
                  </a:cubicBezTo>
                  <a:lnTo>
                    <a:pt x="6419" y="70"/>
                  </a:lnTo>
                  <a:cubicBezTo>
                    <a:pt x="6270" y="23"/>
                    <a:pt x="6116" y="0"/>
                    <a:pt x="5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4"/>
            <p:cNvSpPr/>
            <p:nvPr/>
          </p:nvSpPr>
          <p:spPr>
            <a:xfrm>
              <a:off x="6310630" y="2282769"/>
              <a:ext cx="177062" cy="154159"/>
            </a:xfrm>
            <a:custGeom>
              <a:avLst/>
              <a:gdLst/>
              <a:ahLst/>
              <a:cxnLst/>
              <a:rect l="l" t="t" r="r" b="b"/>
              <a:pathLst>
                <a:path w="4940" h="4301" extrusionOk="0">
                  <a:moveTo>
                    <a:pt x="192" y="0"/>
                  </a:moveTo>
                  <a:cubicBezTo>
                    <a:pt x="1" y="421"/>
                    <a:pt x="154" y="919"/>
                    <a:pt x="537" y="1174"/>
                  </a:cubicBezTo>
                  <a:lnTo>
                    <a:pt x="4429" y="3752"/>
                  </a:lnTo>
                  <a:cubicBezTo>
                    <a:pt x="4633" y="3892"/>
                    <a:pt x="4812" y="4071"/>
                    <a:pt x="4939" y="4301"/>
                  </a:cubicBezTo>
                  <a:lnTo>
                    <a:pt x="4939" y="3969"/>
                  </a:lnTo>
                  <a:cubicBezTo>
                    <a:pt x="4926" y="3446"/>
                    <a:pt x="4659" y="2973"/>
                    <a:pt x="4225" y="2693"/>
                  </a:cubicBezTo>
                  <a:lnTo>
                    <a:pt x="333" y="115"/>
                  </a:lnTo>
                  <a:cubicBezTo>
                    <a:pt x="282" y="77"/>
                    <a:pt x="231" y="39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4"/>
            <p:cNvSpPr/>
            <p:nvPr/>
          </p:nvSpPr>
          <p:spPr>
            <a:xfrm>
              <a:off x="6864074" y="2156998"/>
              <a:ext cx="125807" cy="205378"/>
            </a:xfrm>
            <a:custGeom>
              <a:avLst/>
              <a:gdLst/>
              <a:ahLst/>
              <a:cxnLst/>
              <a:rect l="l" t="t" r="r" b="b"/>
              <a:pathLst>
                <a:path w="3510" h="5730" extrusionOk="0">
                  <a:moveTo>
                    <a:pt x="3127" y="0"/>
                  </a:moveTo>
                  <a:cubicBezTo>
                    <a:pt x="3101" y="51"/>
                    <a:pt x="3063" y="102"/>
                    <a:pt x="3037" y="153"/>
                  </a:cubicBezTo>
                  <a:lnTo>
                    <a:pt x="370" y="3981"/>
                  </a:lnTo>
                  <a:cubicBezTo>
                    <a:pt x="77" y="4402"/>
                    <a:pt x="0" y="4938"/>
                    <a:pt x="179" y="5411"/>
                  </a:cubicBezTo>
                  <a:lnTo>
                    <a:pt x="307" y="5730"/>
                  </a:lnTo>
                  <a:cubicBezTo>
                    <a:pt x="332" y="5487"/>
                    <a:pt x="421" y="5245"/>
                    <a:pt x="562" y="5041"/>
                  </a:cubicBezTo>
                  <a:lnTo>
                    <a:pt x="3241" y="1212"/>
                  </a:lnTo>
                  <a:cubicBezTo>
                    <a:pt x="3509" y="830"/>
                    <a:pt x="3458" y="319"/>
                    <a:pt x="3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4"/>
            <p:cNvSpPr/>
            <p:nvPr/>
          </p:nvSpPr>
          <p:spPr>
            <a:xfrm>
              <a:off x="6547119" y="2306318"/>
              <a:ext cx="60861" cy="40251"/>
            </a:xfrm>
            <a:custGeom>
              <a:avLst/>
              <a:gdLst/>
              <a:ahLst/>
              <a:cxnLst/>
              <a:rect l="l" t="t" r="r" b="b"/>
              <a:pathLst>
                <a:path w="1698" h="1123" extrusionOk="0">
                  <a:moveTo>
                    <a:pt x="962" y="1"/>
                  </a:moveTo>
                  <a:cubicBezTo>
                    <a:pt x="894" y="1"/>
                    <a:pt x="824" y="7"/>
                    <a:pt x="753" y="20"/>
                  </a:cubicBezTo>
                  <a:cubicBezTo>
                    <a:pt x="319" y="109"/>
                    <a:pt x="0" y="415"/>
                    <a:pt x="64" y="709"/>
                  </a:cubicBezTo>
                  <a:cubicBezTo>
                    <a:pt x="107" y="965"/>
                    <a:pt x="399" y="1123"/>
                    <a:pt x="748" y="1123"/>
                  </a:cubicBezTo>
                  <a:cubicBezTo>
                    <a:pt x="816" y="1123"/>
                    <a:pt x="886" y="1117"/>
                    <a:pt x="957" y="1104"/>
                  </a:cubicBezTo>
                  <a:cubicBezTo>
                    <a:pt x="1391" y="1015"/>
                    <a:pt x="1697" y="709"/>
                    <a:pt x="1646" y="415"/>
                  </a:cubicBezTo>
                  <a:cubicBezTo>
                    <a:pt x="1604" y="159"/>
                    <a:pt x="1311" y="1"/>
                    <a:pt x="9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4"/>
            <p:cNvSpPr/>
            <p:nvPr/>
          </p:nvSpPr>
          <p:spPr>
            <a:xfrm>
              <a:off x="6719521" y="2273414"/>
              <a:ext cx="60896" cy="40215"/>
            </a:xfrm>
            <a:custGeom>
              <a:avLst/>
              <a:gdLst/>
              <a:ahLst/>
              <a:cxnLst/>
              <a:rect l="l" t="t" r="r" b="b"/>
              <a:pathLst>
                <a:path w="1699" h="1122" extrusionOk="0">
                  <a:moveTo>
                    <a:pt x="956" y="0"/>
                  </a:moveTo>
                  <a:cubicBezTo>
                    <a:pt x="886" y="0"/>
                    <a:pt x="814" y="6"/>
                    <a:pt x="741" y="19"/>
                  </a:cubicBezTo>
                  <a:cubicBezTo>
                    <a:pt x="307" y="108"/>
                    <a:pt x="1" y="414"/>
                    <a:pt x="52" y="708"/>
                  </a:cubicBezTo>
                  <a:cubicBezTo>
                    <a:pt x="105" y="964"/>
                    <a:pt x="391" y="1122"/>
                    <a:pt x="744" y="1122"/>
                  </a:cubicBezTo>
                  <a:cubicBezTo>
                    <a:pt x="813" y="1122"/>
                    <a:pt x="885" y="1116"/>
                    <a:pt x="958" y="1103"/>
                  </a:cubicBezTo>
                  <a:cubicBezTo>
                    <a:pt x="1392" y="1014"/>
                    <a:pt x="1698" y="708"/>
                    <a:pt x="1647" y="402"/>
                  </a:cubicBezTo>
                  <a:cubicBezTo>
                    <a:pt x="1594" y="156"/>
                    <a:pt x="130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4"/>
            <p:cNvSpPr/>
            <p:nvPr/>
          </p:nvSpPr>
          <p:spPr>
            <a:xfrm>
              <a:off x="6561742" y="2225135"/>
              <a:ext cx="61327" cy="52617"/>
            </a:xfrm>
            <a:custGeom>
              <a:avLst/>
              <a:gdLst/>
              <a:ahLst/>
              <a:cxnLst/>
              <a:rect l="l" t="t" r="r" b="b"/>
              <a:pathLst>
                <a:path w="1711" h="1468" fill="none" extrusionOk="0">
                  <a:moveTo>
                    <a:pt x="141" y="1468"/>
                  </a:moveTo>
                  <a:cubicBezTo>
                    <a:pt x="0" y="792"/>
                    <a:pt x="256" y="166"/>
                    <a:pt x="690" y="90"/>
                  </a:cubicBezTo>
                  <a:cubicBezTo>
                    <a:pt x="1123" y="0"/>
                    <a:pt x="1583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4"/>
            <p:cNvSpPr/>
            <p:nvPr/>
          </p:nvSpPr>
          <p:spPr>
            <a:xfrm>
              <a:off x="6681134" y="2202267"/>
              <a:ext cx="61291" cy="52617"/>
            </a:xfrm>
            <a:custGeom>
              <a:avLst/>
              <a:gdLst/>
              <a:ahLst/>
              <a:cxnLst/>
              <a:rect l="l" t="t" r="r" b="b"/>
              <a:pathLst>
                <a:path w="1710" h="1468" fill="none" extrusionOk="0">
                  <a:moveTo>
                    <a:pt x="128" y="1468"/>
                  </a:moveTo>
                  <a:cubicBezTo>
                    <a:pt x="0" y="792"/>
                    <a:pt x="255" y="166"/>
                    <a:pt x="689" y="90"/>
                  </a:cubicBezTo>
                  <a:cubicBezTo>
                    <a:pt x="1123" y="0"/>
                    <a:pt x="1582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4"/>
            <p:cNvSpPr/>
            <p:nvPr/>
          </p:nvSpPr>
          <p:spPr>
            <a:xfrm>
              <a:off x="6578660" y="2299579"/>
              <a:ext cx="174302" cy="141184"/>
            </a:xfrm>
            <a:custGeom>
              <a:avLst/>
              <a:gdLst/>
              <a:ahLst/>
              <a:cxnLst/>
              <a:rect l="l" t="t" r="r" b="b"/>
              <a:pathLst>
                <a:path w="4863" h="3939" extrusionOk="0">
                  <a:moveTo>
                    <a:pt x="4669" y="0"/>
                  </a:moveTo>
                  <a:cubicBezTo>
                    <a:pt x="4644" y="0"/>
                    <a:pt x="4619" y="5"/>
                    <a:pt x="4594" y="16"/>
                  </a:cubicBezTo>
                  <a:cubicBezTo>
                    <a:pt x="3918" y="361"/>
                    <a:pt x="3204" y="590"/>
                    <a:pt x="2463" y="731"/>
                  </a:cubicBezTo>
                  <a:cubicBezTo>
                    <a:pt x="1950" y="837"/>
                    <a:pt x="1431" y="888"/>
                    <a:pt x="910" y="888"/>
                  </a:cubicBezTo>
                  <a:cubicBezTo>
                    <a:pt x="679" y="888"/>
                    <a:pt x="448" y="878"/>
                    <a:pt x="218" y="858"/>
                  </a:cubicBezTo>
                  <a:cubicBezTo>
                    <a:pt x="90" y="858"/>
                    <a:pt x="1" y="973"/>
                    <a:pt x="39" y="1088"/>
                  </a:cubicBezTo>
                  <a:cubicBezTo>
                    <a:pt x="349" y="1900"/>
                    <a:pt x="1273" y="3939"/>
                    <a:pt x="2759" y="3939"/>
                  </a:cubicBezTo>
                  <a:cubicBezTo>
                    <a:pt x="2862" y="3939"/>
                    <a:pt x="2968" y="3929"/>
                    <a:pt x="3076" y="3908"/>
                  </a:cubicBezTo>
                  <a:cubicBezTo>
                    <a:pt x="4735" y="3589"/>
                    <a:pt x="4862" y="1088"/>
                    <a:pt x="4850" y="169"/>
                  </a:cubicBezTo>
                  <a:cubicBezTo>
                    <a:pt x="4840" y="69"/>
                    <a:pt x="4759" y="0"/>
                    <a:pt x="4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4"/>
            <p:cNvSpPr/>
            <p:nvPr/>
          </p:nvSpPr>
          <p:spPr>
            <a:xfrm>
              <a:off x="6645435" y="2441982"/>
              <a:ext cx="91972" cy="40215"/>
            </a:xfrm>
            <a:custGeom>
              <a:avLst/>
              <a:gdLst/>
              <a:ahLst/>
              <a:cxnLst/>
              <a:rect l="l" t="t" r="r" b="b"/>
              <a:pathLst>
                <a:path w="2566" h="1122" extrusionOk="0">
                  <a:moveTo>
                    <a:pt x="2388" y="1"/>
                  </a:moveTo>
                  <a:cubicBezTo>
                    <a:pt x="2232" y="1"/>
                    <a:pt x="1865" y="416"/>
                    <a:pt x="1315" y="509"/>
                  </a:cubicBezTo>
                  <a:cubicBezTo>
                    <a:pt x="1210" y="532"/>
                    <a:pt x="1106" y="541"/>
                    <a:pt x="1007" y="541"/>
                  </a:cubicBezTo>
                  <a:cubicBezTo>
                    <a:pt x="650" y="541"/>
                    <a:pt x="343" y="426"/>
                    <a:pt x="191" y="426"/>
                  </a:cubicBezTo>
                  <a:cubicBezTo>
                    <a:pt x="149" y="426"/>
                    <a:pt x="119" y="435"/>
                    <a:pt x="103" y="458"/>
                  </a:cubicBezTo>
                  <a:cubicBezTo>
                    <a:pt x="0" y="561"/>
                    <a:pt x="478" y="1122"/>
                    <a:pt x="1173" y="1122"/>
                  </a:cubicBezTo>
                  <a:cubicBezTo>
                    <a:pt x="1256" y="1122"/>
                    <a:pt x="1342" y="1114"/>
                    <a:pt x="1430" y="1096"/>
                  </a:cubicBezTo>
                  <a:cubicBezTo>
                    <a:pt x="2259" y="943"/>
                    <a:pt x="2566" y="75"/>
                    <a:pt x="2425" y="12"/>
                  </a:cubicBezTo>
                  <a:cubicBezTo>
                    <a:pt x="2415" y="4"/>
                    <a:pt x="2402" y="1"/>
                    <a:pt x="2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" name="Google Shape;1318;p44"/>
          <p:cNvGrpSpPr/>
          <p:nvPr/>
        </p:nvGrpSpPr>
        <p:grpSpPr>
          <a:xfrm>
            <a:off x="8321480" y="444839"/>
            <a:ext cx="1531906" cy="1904895"/>
            <a:chOff x="6246149" y="3917868"/>
            <a:chExt cx="841152" cy="1045956"/>
          </a:xfrm>
        </p:grpSpPr>
        <p:sp>
          <p:nvSpPr>
            <p:cNvPr id="1319" name="Google Shape;1319;p44"/>
            <p:cNvSpPr/>
            <p:nvPr/>
          </p:nvSpPr>
          <p:spPr>
            <a:xfrm>
              <a:off x="6290056" y="4654611"/>
              <a:ext cx="264876" cy="89284"/>
            </a:xfrm>
            <a:custGeom>
              <a:avLst/>
              <a:gdLst/>
              <a:ahLst/>
              <a:cxnLst/>
              <a:rect l="l" t="t" r="r" b="b"/>
              <a:pathLst>
                <a:path w="7390" h="2491" extrusionOk="0">
                  <a:moveTo>
                    <a:pt x="706" y="0"/>
                  </a:moveTo>
                  <a:cubicBezTo>
                    <a:pt x="388" y="0"/>
                    <a:pt x="101" y="499"/>
                    <a:pt x="52" y="1164"/>
                  </a:cubicBezTo>
                  <a:cubicBezTo>
                    <a:pt x="1" y="1840"/>
                    <a:pt x="243" y="2389"/>
                    <a:pt x="575" y="2401"/>
                  </a:cubicBezTo>
                  <a:lnTo>
                    <a:pt x="7274" y="2491"/>
                  </a:lnTo>
                  <a:lnTo>
                    <a:pt x="7389" y="781"/>
                  </a:lnTo>
                  <a:lnTo>
                    <a:pt x="741" y="2"/>
                  </a:lnTo>
                  <a:cubicBezTo>
                    <a:pt x="729" y="1"/>
                    <a:pt x="717" y="0"/>
                    <a:pt x="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4"/>
            <p:cNvSpPr/>
            <p:nvPr/>
          </p:nvSpPr>
          <p:spPr>
            <a:xfrm>
              <a:off x="6783572" y="4654611"/>
              <a:ext cx="264840" cy="89284"/>
            </a:xfrm>
            <a:custGeom>
              <a:avLst/>
              <a:gdLst/>
              <a:ahLst/>
              <a:cxnLst/>
              <a:rect l="l" t="t" r="r" b="b"/>
              <a:pathLst>
                <a:path w="7389" h="2491" extrusionOk="0">
                  <a:moveTo>
                    <a:pt x="6684" y="0"/>
                  </a:moveTo>
                  <a:cubicBezTo>
                    <a:pt x="6672" y="0"/>
                    <a:pt x="6660" y="1"/>
                    <a:pt x="6649" y="2"/>
                  </a:cubicBezTo>
                  <a:lnTo>
                    <a:pt x="0" y="781"/>
                  </a:lnTo>
                  <a:lnTo>
                    <a:pt x="102" y="2491"/>
                  </a:lnTo>
                  <a:lnTo>
                    <a:pt x="6802" y="2401"/>
                  </a:lnTo>
                  <a:cubicBezTo>
                    <a:pt x="7146" y="2389"/>
                    <a:pt x="7389" y="1840"/>
                    <a:pt x="7338" y="1164"/>
                  </a:cubicBezTo>
                  <a:cubicBezTo>
                    <a:pt x="7289" y="499"/>
                    <a:pt x="7002" y="0"/>
                    <a:pt x="6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4"/>
            <p:cNvSpPr/>
            <p:nvPr/>
          </p:nvSpPr>
          <p:spPr>
            <a:xfrm>
              <a:off x="6274501" y="4651027"/>
              <a:ext cx="449644" cy="311041"/>
            </a:xfrm>
            <a:custGeom>
              <a:avLst/>
              <a:gdLst/>
              <a:ahLst/>
              <a:cxnLst/>
              <a:rect l="l" t="t" r="r" b="b"/>
              <a:pathLst>
                <a:path w="12545" h="8678" extrusionOk="0">
                  <a:moveTo>
                    <a:pt x="11613" y="0"/>
                  </a:moveTo>
                  <a:lnTo>
                    <a:pt x="1" y="4352"/>
                  </a:lnTo>
                  <a:lnTo>
                    <a:pt x="1545" y="8678"/>
                  </a:lnTo>
                  <a:lnTo>
                    <a:pt x="12545" y="2629"/>
                  </a:lnTo>
                  <a:lnTo>
                    <a:pt x="116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4"/>
            <p:cNvSpPr/>
            <p:nvPr/>
          </p:nvSpPr>
          <p:spPr>
            <a:xfrm>
              <a:off x="6250737" y="4805221"/>
              <a:ext cx="102940" cy="158603"/>
            </a:xfrm>
            <a:custGeom>
              <a:avLst/>
              <a:gdLst/>
              <a:ahLst/>
              <a:cxnLst/>
              <a:rect l="l" t="t" r="r" b="b"/>
              <a:pathLst>
                <a:path w="2872" h="4425" extrusionOk="0">
                  <a:moveTo>
                    <a:pt x="893" y="1"/>
                  </a:moveTo>
                  <a:cubicBezTo>
                    <a:pt x="814" y="1"/>
                    <a:pt x="737" y="17"/>
                    <a:pt x="664" y="50"/>
                  </a:cubicBezTo>
                  <a:cubicBezTo>
                    <a:pt x="115" y="305"/>
                    <a:pt x="0" y="1479"/>
                    <a:pt x="434" y="2678"/>
                  </a:cubicBezTo>
                  <a:cubicBezTo>
                    <a:pt x="800" y="3711"/>
                    <a:pt x="1457" y="4425"/>
                    <a:pt x="1982" y="4425"/>
                  </a:cubicBezTo>
                  <a:cubicBezTo>
                    <a:pt x="2061" y="4425"/>
                    <a:pt x="2136" y="4409"/>
                    <a:pt x="2208" y="4376"/>
                  </a:cubicBezTo>
                  <a:cubicBezTo>
                    <a:pt x="2757" y="4120"/>
                    <a:pt x="2871" y="2946"/>
                    <a:pt x="2437" y="1747"/>
                  </a:cubicBezTo>
                  <a:cubicBezTo>
                    <a:pt x="2071" y="714"/>
                    <a:pt x="1425" y="1"/>
                    <a:pt x="8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4"/>
            <p:cNvSpPr/>
            <p:nvPr/>
          </p:nvSpPr>
          <p:spPr>
            <a:xfrm>
              <a:off x="6614323" y="4651027"/>
              <a:ext cx="449178" cy="311041"/>
            </a:xfrm>
            <a:custGeom>
              <a:avLst/>
              <a:gdLst/>
              <a:ahLst/>
              <a:cxnLst/>
              <a:rect l="l" t="t" r="r" b="b"/>
              <a:pathLst>
                <a:path w="12532" h="8678" extrusionOk="0">
                  <a:moveTo>
                    <a:pt x="932" y="0"/>
                  </a:moveTo>
                  <a:lnTo>
                    <a:pt x="1" y="2629"/>
                  </a:lnTo>
                  <a:lnTo>
                    <a:pt x="11001" y="8678"/>
                  </a:lnTo>
                  <a:lnTo>
                    <a:pt x="12532" y="4352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4"/>
            <p:cNvSpPr/>
            <p:nvPr/>
          </p:nvSpPr>
          <p:spPr>
            <a:xfrm>
              <a:off x="6984827" y="4805221"/>
              <a:ext cx="102474" cy="158603"/>
            </a:xfrm>
            <a:custGeom>
              <a:avLst/>
              <a:gdLst/>
              <a:ahLst/>
              <a:cxnLst/>
              <a:rect l="l" t="t" r="r" b="b"/>
              <a:pathLst>
                <a:path w="2859" h="4425" extrusionOk="0">
                  <a:moveTo>
                    <a:pt x="1970" y="1"/>
                  </a:moveTo>
                  <a:cubicBezTo>
                    <a:pt x="1447" y="1"/>
                    <a:pt x="799" y="714"/>
                    <a:pt x="421" y="1747"/>
                  </a:cubicBezTo>
                  <a:cubicBezTo>
                    <a:pt x="0" y="2946"/>
                    <a:pt x="102" y="4120"/>
                    <a:pt x="664" y="4376"/>
                  </a:cubicBezTo>
                  <a:cubicBezTo>
                    <a:pt x="735" y="4409"/>
                    <a:pt x="810" y="4425"/>
                    <a:pt x="889" y="4425"/>
                  </a:cubicBezTo>
                  <a:cubicBezTo>
                    <a:pt x="1412" y="4425"/>
                    <a:pt x="2060" y="3711"/>
                    <a:pt x="2437" y="2678"/>
                  </a:cubicBezTo>
                  <a:cubicBezTo>
                    <a:pt x="2858" y="1479"/>
                    <a:pt x="2756" y="305"/>
                    <a:pt x="2195" y="50"/>
                  </a:cubicBezTo>
                  <a:cubicBezTo>
                    <a:pt x="2124" y="17"/>
                    <a:pt x="2048" y="1"/>
                    <a:pt x="1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4"/>
            <p:cNvSpPr/>
            <p:nvPr/>
          </p:nvSpPr>
          <p:spPr>
            <a:xfrm>
              <a:off x="6246149" y="3917868"/>
              <a:ext cx="832478" cy="819180"/>
            </a:xfrm>
            <a:custGeom>
              <a:avLst/>
              <a:gdLst/>
              <a:ahLst/>
              <a:cxnLst/>
              <a:rect l="l" t="t" r="r" b="b"/>
              <a:pathLst>
                <a:path w="23226" h="22855" extrusionOk="0">
                  <a:moveTo>
                    <a:pt x="10885" y="0"/>
                  </a:moveTo>
                  <a:cubicBezTo>
                    <a:pt x="10885" y="0"/>
                    <a:pt x="11396" y="2284"/>
                    <a:pt x="8780" y="4811"/>
                  </a:cubicBezTo>
                  <a:cubicBezTo>
                    <a:pt x="6955" y="6559"/>
                    <a:pt x="4378" y="8626"/>
                    <a:pt x="4850" y="13054"/>
                  </a:cubicBezTo>
                  <a:cubicBezTo>
                    <a:pt x="3050" y="12136"/>
                    <a:pt x="3050" y="9673"/>
                    <a:pt x="3050" y="9673"/>
                  </a:cubicBezTo>
                  <a:lnTo>
                    <a:pt x="3050" y="9673"/>
                  </a:lnTo>
                  <a:cubicBezTo>
                    <a:pt x="1" y="13514"/>
                    <a:pt x="498" y="22854"/>
                    <a:pt x="11575" y="22854"/>
                  </a:cubicBezTo>
                  <a:cubicBezTo>
                    <a:pt x="22651" y="22854"/>
                    <a:pt x="23225" y="13348"/>
                    <a:pt x="21349" y="10643"/>
                  </a:cubicBezTo>
                  <a:lnTo>
                    <a:pt x="21349" y="10643"/>
                  </a:lnTo>
                  <a:cubicBezTo>
                    <a:pt x="21081" y="12518"/>
                    <a:pt x="18121" y="14139"/>
                    <a:pt x="18121" y="14139"/>
                  </a:cubicBezTo>
                  <a:cubicBezTo>
                    <a:pt x="20188" y="7440"/>
                    <a:pt x="15008" y="2514"/>
                    <a:pt x="15007" y="2514"/>
                  </a:cubicBezTo>
                  <a:lnTo>
                    <a:pt x="15007" y="2514"/>
                  </a:lnTo>
                  <a:cubicBezTo>
                    <a:pt x="15007" y="2514"/>
                    <a:pt x="15250" y="3484"/>
                    <a:pt x="14688" y="5041"/>
                  </a:cubicBezTo>
                  <a:cubicBezTo>
                    <a:pt x="14063" y="1595"/>
                    <a:pt x="10886" y="0"/>
                    <a:pt x="108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4"/>
            <p:cNvSpPr/>
            <p:nvPr/>
          </p:nvSpPr>
          <p:spPr>
            <a:xfrm>
              <a:off x="6430917" y="4117260"/>
              <a:ext cx="436848" cy="549358"/>
            </a:xfrm>
            <a:custGeom>
              <a:avLst/>
              <a:gdLst/>
              <a:ahLst/>
              <a:cxnLst/>
              <a:rect l="l" t="t" r="r" b="b"/>
              <a:pathLst>
                <a:path w="12188" h="15327" extrusionOk="0">
                  <a:moveTo>
                    <a:pt x="6841" y="1"/>
                  </a:moveTo>
                  <a:cubicBezTo>
                    <a:pt x="6841" y="3319"/>
                    <a:pt x="2579" y="5271"/>
                    <a:pt x="1354" y="8716"/>
                  </a:cubicBezTo>
                  <a:cubicBezTo>
                    <a:pt x="1" y="12532"/>
                    <a:pt x="2910" y="15326"/>
                    <a:pt x="6649" y="15326"/>
                  </a:cubicBezTo>
                  <a:cubicBezTo>
                    <a:pt x="10388" y="15326"/>
                    <a:pt x="12187" y="12021"/>
                    <a:pt x="11294" y="8461"/>
                  </a:cubicBezTo>
                  <a:cubicBezTo>
                    <a:pt x="10628" y="5771"/>
                    <a:pt x="9132" y="2500"/>
                    <a:pt x="8819" y="2500"/>
                  </a:cubicBezTo>
                  <a:cubicBezTo>
                    <a:pt x="8814" y="2500"/>
                    <a:pt x="8810" y="2500"/>
                    <a:pt x="8806" y="2502"/>
                  </a:cubicBezTo>
                  <a:cubicBezTo>
                    <a:pt x="8806" y="2502"/>
                    <a:pt x="8933" y="4544"/>
                    <a:pt x="7581" y="5450"/>
                  </a:cubicBezTo>
                  <a:cubicBezTo>
                    <a:pt x="8474" y="2706"/>
                    <a:pt x="6841" y="1"/>
                    <a:pt x="6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4"/>
            <p:cNvSpPr/>
            <p:nvPr/>
          </p:nvSpPr>
          <p:spPr>
            <a:xfrm>
              <a:off x="6580954" y="4413176"/>
              <a:ext cx="33871" cy="29068"/>
            </a:xfrm>
            <a:custGeom>
              <a:avLst/>
              <a:gdLst/>
              <a:ahLst/>
              <a:cxnLst/>
              <a:rect l="l" t="t" r="r" b="b"/>
              <a:pathLst>
                <a:path w="945" h="811" extrusionOk="0">
                  <a:moveTo>
                    <a:pt x="536" y="1"/>
                  </a:moveTo>
                  <a:cubicBezTo>
                    <a:pt x="179" y="1"/>
                    <a:pt x="0" y="435"/>
                    <a:pt x="256" y="690"/>
                  </a:cubicBezTo>
                  <a:cubicBezTo>
                    <a:pt x="339" y="773"/>
                    <a:pt x="441" y="810"/>
                    <a:pt x="540" y="810"/>
                  </a:cubicBezTo>
                  <a:cubicBezTo>
                    <a:pt x="747" y="810"/>
                    <a:pt x="945" y="650"/>
                    <a:pt x="945" y="409"/>
                  </a:cubicBezTo>
                  <a:cubicBezTo>
                    <a:pt x="945" y="180"/>
                    <a:pt x="753" y="1"/>
                    <a:pt x="5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4"/>
            <p:cNvSpPr/>
            <p:nvPr/>
          </p:nvSpPr>
          <p:spPr>
            <a:xfrm>
              <a:off x="6700775" y="4413176"/>
              <a:ext cx="33871" cy="29068"/>
            </a:xfrm>
            <a:custGeom>
              <a:avLst/>
              <a:gdLst/>
              <a:ahLst/>
              <a:cxnLst/>
              <a:rect l="l" t="t" r="r" b="b"/>
              <a:pathLst>
                <a:path w="945" h="811" extrusionOk="0">
                  <a:moveTo>
                    <a:pt x="537" y="1"/>
                  </a:moveTo>
                  <a:cubicBezTo>
                    <a:pt x="179" y="1"/>
                    <a:pt x="1" y="435"/>
                    <a:pt x="243" y="690"/>
                  </a:cubicBezTo>
                  <a:cubicBezTo>
                    <a:pt x="326" y="773"/>
                    <a:pt x="428" y="810"/>
                    <a:pt x="528" y="810"/>
                  </a:cubicBezTo>
                  <a:cubicBezTo>
                    <a:pt x="736" y="810"/>
                    <a:pt x="936" y="650"/>
                    <a:pt x="945" y="409"/>
                  </a:cubicBezTo>
                  <a:cubicBezTo>
                    <a:pt x="945" y="180"/>
                    <a:pt x="754" y="1"/>
                    <a:pt x="5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4"/>
            <p:cNvSpPr/>
            <p:nvPr/>
          </p:nvSpPr>
          <p:spPr>
            <a:xfrm>
              <a:off x="6590560" y="4463965"/>
              <a:ext cx="139069" cy="73656"/>
            </a:xfrm>
            <a:custGeom>
              <a:avLst/>
              <a:gdLst/>
              <a:ahLst/>
              <a:cxnLst/>
              <a:rect l="l" t="t" r="r" b="b"/>
              <a:pathLst>
                <a:path w="3880" h="2055" extrusionOk="0">
                  <a:moveTo>
                    <a:pt x="0" y="0"/>
                  </a:moveTo>
                  <a:cubicBezTo>
                    <a:pt x="0" y="0"/>
                    <a:pt x="243" y="2055"/>
                    <a:pt x="1940" y="2055"/>
                  </a:cubicBezTo>
                  <a:cubicBezTo>
                    <a:pt x="3637" y="2055"/>
                    <a:pt x="3880" y="0"/>
                    <a:pt x="38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36"/>
          <p:cNvSpPr txBox="1">
            <a:spLocks noGrp="1"/>
          </p:cNvSpPr>
          <p:nvPr>
            <p:ph type="title"/>
          </p:nvPr>
        </p:nvSpPr>
        <p:spPr>
          <a:xfrm>
            <a:off x="1894826" y="1802226"/>
            <a:ext cx="7591200" cy="12375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012" name="Google Shape;1012;p36"/>
          <p:cNvSpPr txBox="1">
            <a:spLocks noGrp="1"/>
          </p:cNvSpPr>
          <p:nvPr>
            <p:ph type="subTitle" idx="1"/>
          </p:nvPr>
        </p:nvSpPr>
        <p:spPr>
          <a:xfrm>
            <a:off x="1894826" y="3270268"/>
            <a:ext cx="7591200" cy="7017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The subject of our proposal is a game for teaching English to children </a:t>
            </a:r>
            <a:endParaRPr lang="he-IL" dirty="0">
              <a:solidFill>
                <a:schemeClr val="bg1"/>
              </a:solidFill>
            </a:endParaRP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013" name="Google Shape;1013;p36"/>
          <p:cNvSpPr txBox="1">
            <a:spLocks noGrp="1"/>
          </p:cNvSpPr>
          <p:nvPr>
            <p:ph type="title" idx="2"/>
          </p:nvPr>
        </p:nvSpPr>
        <p:spPr>
          <a:xfrm>
            <a:off x="4422026" y="646503"/>
            <a:ext cx="2536800" cy="12375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014" name="Google Shape;1014;p36"/>
          <p:cNvGrpSpPr/>
          <p:nvPr/>
        </p:nvGrpSpPr>
        <p:grpSpPr>
          <a:xfrm>
            <a:off x="8949610" y="5695335"/>
            <a:ext cx="1499110" cy="1350446"/>
            <a:chOff x="352889" y="4189519"/>
            <a:chExt cx="826958" cy="744951"/>
          </a:xfrm>
        </p:grpSpPr>
        <p:sp>
          <p:nvSpPr>
            <p:cNvPr id="1015" name="Google Shape;1015;p36"/>
            <p:cNvSpPr/>
            <p:nvPr/>
          </p:nvSpPr>
          <p:spPr>
            <a:xfrm>
              <a:off x="553679" y="4682568"/>
              <a:ext cx="89678" cy="183442"/>
            </a:xfrm>
            <a:custGeom>
              <a:avLst/>
              <a:gdLst/>
              <a:ahLst/>
              <a:cxnLst/>
              <a:rect l="l" t="t" r="r" b="b"/>
              <a:pathLst>
                <a:path w="2502" h="5118" extrusionOk="0">
                  <a:moveTo>
                    <a:pt x="2042" y="1"/>
                  </a:moveTo>
                  <a:lnTo>
                    <a:pt x="0" y="4926"/>
                  </a:lnTo>
                  <a:lnTo>
                    <a:pt x="459" y="5118"/>
                  </a:lnTo>
                  <a:lnTo>
                    <a:pt x="2501" y="192"/>
                  </a:lnTo>
                  <a:lnTo>
                    <a:pt x="20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6"/>
            <p:cNvSpPr/>
            <p:nvPr/>
          </p:nvSpPr>
          <p:spPr>
            <a:xfrm>
              <a:off x="457155" y="4852712"/>
              <a:ext cx="168818" cy="24301"/>
            </a:xfrm>
            <a:custGeom>
              <a:avLst/>
              <a:gdLst/>
              <a:ahLst/>
              <a:cxnLst/>
              <a:rect l="l" t="t" r="r" b="b"/>
              <a:pathLst>
                <a:path w="4710" h="678" extrusionOk="0">
                  <a:moveTo>
                    <a:pt x="4441" y="1"/>
                  </a:moveTo>
                  <a:lnTo>
                    <a:pt x="243" y="167"/>
                  </a:lnTo>
                  <a:cubicBezTo>
                    <a:pt x="103" y="167"/>
                    <a:pt x="1" y="282"/>
                    <a:pt x="1" y="422"/>
                  </a:cubicBezTo>
                  <a:cubicBezTo>
                    <a:pt x="1" y="562"/>
                    <a:pt x="128" y="677"/>
                    <a:pt x="269" y="677"/>
                  </a:cubicBezTo>
                  <a:lnTo>
                    <a:pt x="4454" y="511"/>
                  </a:lnTo>
                  <a:cubicBezTo>
                    <a:pt x="4594" y="511"/>
                    <a:pt x="4709" y="384"/>
                    <a:pt x="4709" y="243"/>
                  </a:cubicBezTo>
                  <a:cubicBezTo>
                    <a:pt x="4697" y="103"/>
                    <a:pt x="4582" y="1"/>
                    <a:pt x="4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6"/>
            <p:cNvSpPr/>
            <p:nvPr/>
          </p:nvSpPr>
          <p:spPr>
            <a:xfrm>
              <a:off x="468517" y="4854540"/>
              <a:ext cx="119499" cy="53405"/>
            </a:xfrm>
            <a:custGeom>
              <a:avLst/>
              <a:gdLst/>
              <a:ahLst/>
              <a:cxnLst/>
              <a:rect l="l" t="t" r="r" b="b"/>
              <a:pathLst>
                <a:path w="3334" h="1490" extrusionOk="0">
                  <a:moveTo>
                    <a:pt x="2848" y="1"/>
                  </a:moveTo>
                  <a:lnTo>
                    <a:pt x="283" y="996"/>
                  </a:lnTo>
                  <a:cubicBezTo>
                    <a:pt x="1" y="1098"/>
                    <a:pt x="109" y="1489"/>
                    <a:pt x="358" y="1489"/>
                  </a:cubicBezTo>
                  <a:cubicBezTo>
                    <a:pt x="391" y="1489"/>
                    <a:pt x="425" y="1483"/>
                    <a:pt x="462" y="1468"/>
                  </a:cubicBezTo>
                  <a:lnTo>
                    <a:pt x="3333" y="371"/>
                  </a:lnTo>
                  <a:lnTo>
                    <a:pt x="28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6"/>
            <p:cNvSpPr/>
            <p:nvPr/>
          </p:nvSpPr>
          <p:spPr>
            <a:xfrm>
              <a:off x="576547" y="4676618"/>
              <a:ext cx="86022" cy="97241"/>
            </a:xfrm>
            <a:custGeom>
              <a:avLst/>
              <a:gdLst/>
              <a:ahLst/>
              <a:cxnLst/>
              <a:rect l="l" t="t" r="r" b="b"/>
              <a:pathLst>
                <a:path w="2400" h="2713" extrusionOk="0">
                  <a:moveTo>
                    <a:pt x="804" y="1"/>
                  </a:moveTo>
                  <a:lnTo>
                    <a:pt x="179" y="1519"/>
                  </a:lnTo>
                  <a:cubicBezTo>
                    <a:pt x="0" y="1953"/>
                    <a:pt x="204" y="2464"/>
                    <a:pt x="651" y="2642"/>
                  </a:cubicBezTo>
                  <a:cubicBezTo>
                    <a:pt x="759" y="2690"/>
                    <a:pt x="872" y="2712"/>
                    <a:pt x="983" y="2712"/>
                  </a:cubicBezTo>
                  <a:cubicBezTo>
                    <a:pt x="1318" y="2712"/>
                    <a:pt x="1640" y="2509"/>
                    <a:pt x="1774" y="2183"/>
                  </a:cubicBezTo>
                  <a:lnTo>
                    <a:pt x="2399" y="665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6"/>
            <p:cNvSpPr/>
            <p:nvPr/>
          </p:nvSpPr>
          <p:spPr>
            <a:xfrm>
              <a:off x="799738" y="4191418"/>
              <a:ext cx="380110" cy="444555"/>
            </a:xfrm>
            <a:custGeom>
              <a:avLst/>
              <a:gdLst/>
              <a:ahLst/>
              <a:cxnLst/>
              <a:rect l="l" t="t" r="r" b="b"/>
              <a:pathLst>
                <a:path w="10605" h="12403" extrusionOk="0">
                  <a:moveTo>
                    <a:pt x="5149" y="0"/>
                  </a:moveTo>
                  <a:cubicBezTo>
                    <a:pt x="4781" y="0"/>
                    <a:pt x="4400" y="210"/>
                    <a:pt x="4160" y="573"/>
                  </a:cubicBezTo>
                  <a:lnTo>
                    <a:pt x="0" y="10131"/>
                  </a:lnTo>
                  <a:lnTo>
                    <a:pt x="3803" y="12402"/>
                  </a:lnTo>
                  <a:lnTo>
                    <a:pt x="10285" y="4261"/>
                  </a:lnTo>
                  <a:cubicBezTo>
                    <a:pt x="10604" y="3712"/>
                    <a:pt x="10477" y="3049"/>
                    <a:pt x="10005" y="2755"/>
                  </a:cubicBezTo>
                  <a:cubicBezTo>
                    <a:pt x="9853" y="2671"/>
                    <a:pt x="9688" y="2629"/>
                    <a:pt x="9523" y="2629"/>
                  </a:cubicBezTo>
                  <a:cubicBezTo>
                    <a:pt x="9340" y="2629"/>
                    <a:pt x="9158" y="2680"/>
                    <a:pt x="8997" y="2781"/>
                  </a:cubicBezTo>
                  <a:cubicBezTo>
                    <a:pt x="9054" y="2187"/>
                    <a:pt x="8572" y="1744"/>
                    <a:pt x="8047" y="1744"/>
                  </a:cubicBezTo>
                  <a:cubicBezTo>
                    <a:pt x="7873" y="1744"/>
                    <a:pt x="7694" y="1792"/>
                    <a:pt x="7529" y="1900"/>
                  </a:cubicBezTo>
                  <a:cubicBezTo>
                    <a:pt x="7587" y="1306"/>
                    <a:pt x="7112" y="863"/>
                    <a:pt x="6590" y="863"/>
                  </a:cubicBezTo>
                  <a:cubicBezTo>
                    <a:pt x="6418" y="863"/>
                    <a:pt x="6240" y="912"/>
                    <a:pt x="6074" y="1020"/>
                  </a:cubicBezTo>
                  <a:cubicBezTo>
                    <a:pt x="6100" y="663"/>
                    <a:pt x="5921" y="318"/>
                    <a:pt x="5615" y="127"/>
                  </a:cubicBezTo>
                  <a:cubicBezTo>
                    <a:pt x="5471" y="41"/>
                    <a:pt x="5311" y="0"/>
                    <a:pt x="5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6"/>
            <p:cNvSpPr/>
            <p:nvPr/>
          </p:nvSpPr>
          <p:spPr>
            <a:xfrm>
              <a:off x="836763" y="4266831"/>
              <a:ext cx="158316" cy="306023"/>
            </a:xfrm>
            <a:custGeom>
              <a:avLst/>
              <a:gdLst/>
              <a:ahLst/>
              <a:cxnLst/>
              <a:rect l="l" t="t" r="r" b="b"/>
              <a:pathLst>
                <a:path w="4417" h="8538" fill="none" extrusionOk="0">
                  <a:moveTo>
                    <a:pt x="4416" y="1"/>
                  </a:moveTo>
                  <a:lnTo>
                    <a:pt x="1" y="8537"/>
                  </a:lnTo>
                </a:path>
              </a:pathLst>
            </a:custGeom>
            <a:noFill/>
            <a:ln w="1600" cap="flat" cmpd="sng">
              <a:solidFill>
                <a:srgbClr val="FFFFFF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6"/>
            <p:cNvSpPr/>
            <p:nvPr/>
          </p:nvSpPr>
          <p:spPr>
            <a:xfrm>
              <a:off x="869702" y="4297942"/>
              <a:ext cx="177062" cy="294590"/>
            </a:xfrm>
            <a:custGeom>
              <a:avLst/>
              <a:gdLst/>
              <a:ahLst/>
              <a:cxnLst/>
              <a:rect l="l" t="t" r="r" b="b"/>
              <a:pathLst>
                <a:path w="4940" h="8219" fill="none" extrusionOk="0">
                  <a:moveTo>
                    <a:pt x="4939" y="0"/>
                  </a:moveTo>
                  <a:lnTo>
                    <a:pt x="1" y="8218"/>
                  </a:lnTo>
                </a:path>
              </a:pathLst>
            </a:custGeom>
            <a:noFill/>
            <a:ln w="1600" cap="flat" cmpd="sng">
              <a:solidFill>
                <a:srgbClr val="FFFFFF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6"/>
            <p:cNvSpPr/>
            <p:nvPr/>
          </p:nvSpPr>
          <p:spPr>
            <a:xfrm>
              <a:off x="902642" y="4328588"/>
              <a:ext cx="195808" cy="283586"/>
            </a:xfrm>
            <a:custGeom>
              <a:avLst/>
              <a:gdLst/>
              <a:ahLst/>
              <a:cxnLst/>
              <a:rect l="l" t="t" r="r" b="b"/>
              <a:pathLst>
                <a:path w="5463" h="7912" fill="none" extrusionOk="0">
                  <a:moveTo>
                    <a:pt x="5462" y="0"/>
                  </a:moveTo>
                  <a:lnTo>
                    <a:pt x="1" y="7912"/>
                  </a:lnTo>
                </a:path>
              </a:pathLst>
            </a:custGeom>
            <a:noFill/>
            <a:ln w="1600" cap="flat" cmpd="sng">
              <a:solidFill>
                <a:srgbClr val="FFFFFF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6"/>
            <p:cNvSpPr/>
            <p:nvPr/>
          </p:nvSpPr>
          <p:spPr>
            <a:xfrm>
              <a:off x="799738" y="4479520"/>
              <a:ext cx="182510" cy="156453"/>
            </a:xfrm>
            <a:custGeom>
              <a:avLst/>
              <a:gdLst/>
              <a:ahLst/>
              <a:cxnLst/>
              <a:rect l="l" t="t" r="r" b="b"/>
              <a:pathLst>
                <a:path w="5092" h="4365" extrusionOk="0">
                  <a:moveTo>
                    <a:pt x="919" y="0"/>
                  </a:moveTo>
                  <a:lnTo>
                    <a:pt x="0" y="2093"/>
                  </a:lnTo>
                  <a:lnTo>
                    <a:pt x="3803" y="4364"/>
                  </a:lnTo>
                  <a:lnTo>
                    <a:pt x="5092" y="2744"/>
                  </a:lnTo>
                  <a:lnTo>
                    <a:pt x="919" y="0"/>
                  </a:lnTo>
                  <a:close/>
                </a:path>
              </a:pathLst>
            </a:custGeom>
            <a:solidFill>
              <a:srgbClr val="191919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6"/>
            <p:cNvSpPr/>
            <p:nvPr/>
          </p:nvSpPr>
          <p:spPr>
            <a:xfrm>
              <a:off x="422388" y="4287404"/>
              <a:ext cx="474806" cy="463874"/>
            </a:xfrm>
            <a:custGeom>
              <a:avLst/>
              <a:gdLst/>
              <a:ahLst/>
              <a:cxnLst/>
              <a:rect l="l" t="t" r="r" b="b"/>
              <a:pathLst>
                <a:path w="13247" h="12942" extrusionOk="0">
                  <a:moveTo>
                    <a:pt x="4888" y="1"/>
                  </a:moveTo>
                  <a:cubicBezTo>
                    <a:pt x="1073" y="1991"/>
                    <a:pt x="1" y="6955"/>
                    <a:pt x="2681" y="10337"/>
                  </a:cubicBezTo>
                  <a:cubicBezTo>
                    <a:pt x="4047" y="12070"/>
                    <a:pt x="6051" y="12941"/>
                    <a:pt x="8058" y="12941"/>
                  </a:cubicBezTo>
                  <a:cubicBezTo>
                    <a:pt x="9966" y="12941"/>
                    <a:pt x="11878" y="12153"/>
                    <a:pt x="13246" y="10566"/>
                  </a:cubicBezTo>
                  <a:cubicBezTo>
                    <a:pt x="11371" y="8193"/>
                    <a:pt x="6777" y="2400"/>
                    <a:pt x="4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6"/>
            <p:cNvSpPr/>
            <p:nvPr/>
          </p:nvSpPr>
          <p:spPr>
            <a:xfrm>
              <a:off x="466761" y="4287404"/>
              <a:ext cx="170574" cy="197277"/>
            </a:xfrm>
            <a:custGeom>
              <a:avLst/>
              <a:gdLst/>
              <a:ahLst/>
              <a:cxnLst/>
              <a:rect l="l" t="t" r="r" b="b"/>
              <a:pathLst>
                <a:path w="4759" h="5504" extrusionOk="0">
                  <a:moveTo>
                    <a:pt x="3650" y="1"/>
                  </a:moveTo>
                  <a:cubicBezTo>
                    <a:pt x="1608" y="1060"/>
                    <a:pt x="243" y="3063"/>
                    <a:pt x="1" y="5360"/>
                  </a:cubicBezTo>
                  <a:cubicBezTo>
                    <a:pt x="344" y="5458"/>
                    <a:pt x="688" y="5504"/>
                    <a:pt x="1024" y="5504"/>
                  </a:cubicBezTo>
                  <a:cubicBezTo>
                    <a:pt x="3021" y="5504"/>
                    <a:pt x="4758" y="3879"/>
                    <a:pt x="4748" y="1749"/>
                  </a:cubicBezTo>
                  <a:cubicBezTo>
                    <a:pt x="4748" y="1621"/>
                    <a:pt x="4748" y="1494"/>
                    <a:pt x="4735" y="1366"/>
                  </a:cubicBezTo>
                  <a:lnTo>
                    <a:pt x="3650" y="1"/>
                  </a:lnTo>
                  <a:close/>
                </a:path>
              </a:pathLst>
            </a:custGeom>
            <a:solidFill>
              <a:srgbClr val="191919">
                <a:alpha val="13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6"/>
            <p:cNvSpPr/>
            <p:nvPr/>
          </p:nvSpPr>
          <p:spPr>
            <a:xfrm>
              <a:off x="652461" y="4709091"/>
              <a:ext cx="90144" cy="183442"/>
            </a:xfrm>
            <a:custGeom>
              <a:avLst/>
              <a:gdLst/>
              <a:ahLst/>
              <a:cxnLst/>
              <a:rect l="l" t="t" r="r" b="b"/>
              <a:pathLst>
                <a:path w="2515" h="5118" extrusionOk="0">
                  <a:moveTo>
                    <a:pt x="2042" y="1"/>
                  </a:moveTo>
                  <a:lnTo>
                    <a:pt x="0" y="4927"/>
                  </a:lnTo>
                  <a:lnTo>
                    <a:pt x="473" y="5118"/>
                  </a:lnTo>
                  <a:lnTo>
                    <a:pt x="2514" y="192"/>
                  </a:lnTo>
                  <a:lnTo>
                    <a:pt x="20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6"/>
            <p:cNvSpPr/>
            <p:nvPr/>
          </p:nvSpPr>
          <p:spPr>
            <a:xfrm>
              <a:off x="555937" y="4879236"/>
              <a:ext cx="168818" cy="23871"/>
            </a:xfrm>
            <a:custGeom>
              <a:avLst/>
              <a:gdLst/>
              <a:ahLst/>
              <a:cxnLst/>
              <a:rect l="l" t="t" r="r" b="b"/>
              <a:pathLst>
                <a:path w="4710" h="666" extrusionOk="0">
                  <a:moveTo>
                    <a:pt x="4454" y="1"/>
                  </a:moveTo>
                  <a:lnTo>
                    <a:pt x="256" y="167"/>
                  </a:lnTo>
                  <a:cubicBezTo>
                    <a:pt x="116" y="167"/>
                    <a:pt x="1" y="282"/>
                    <a:pt x="14" y="422"/>
                  </a:cubicBezTo>
                  <a:cubicBezTo>
                    <a:pt x="14" y="555"/>
                    <a:pt x="117" y="665"/>
                    <a:pt x="248" y="665"/>
                  </a:cubicBezTo>
                  <a:cubicBezTo>
                    <a:pt x="255" y="665"/>
                    <a:pt x="262" y="665"/>
                    <a:pt x="269" y="664"/>
                  </a:cubicBezTo>
                  <a:lnTo>
                    <a:pt x="4467" y="511"/>
                  </a:lnTo>
                  <a:cubicBezTo>
                    <a:pt x="4608" y="499"/>
                    <a:pt x="4710" y="384"/>
                    <a:pt x="4710" y="243"/>
                  </a:cubicBezTo>
                  <a:cubicBezTo>
                    <a:pt x="4697" y="116"/>
                    <a:pt x="4582" y="1"/>
                    <a:pt x="4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6"/>
            <p:cNvSpPr/>
            <p:nvPr/>
          </p:nvSpPr>
          <p:spPr>
            <a:xfrm>
              <a:off x="567335" y="4881530"/>
              <a:ext cx="119463" cy="52939"/>
            </a:xfrm>
            <a:custGeom>
              <a:avLst/>
              <a:gdLst/>
              <a:ahLst/>
              <a:cxnLst/>
              <a:rect l="l" t="t" r="r" b="b"/>
              <a:pathLst>
                <a:path w="3333" h="1477" extrusionOk="0">
                  <a:moveTo>
                    <a:pt x="2848" y="1"/>
                  </a:moveTo>
                  <a:lnTo>
                    <a:pt x="283" y="983"/>
                  </a:lnTo>
                  <a:cubicBezTo>
                    <a:pt x="0" y="1085"/>
                    <a:pt x="108" y="1477"/>
                    <a:pt x="358" y="1477"/>
                  </a:cubicBezTo>
                  <a:cubicBezTo>
                    <a:pt x="390" y="1477"/>
                    <a:pt x="425" y="1470"/>
                    <a:pt x="461" y="1455"/>
                  </a:cubicBezTo>
                  <a:lnTo>
                    <a:pt x="3332" y="358"/>
                  </a:lnTo>
                  <a:lnTo>
                    <a:pt x="28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6"/>
            <p:cNvSpPr/>
            <p:nvPr/>
          </p:nvSpPr>
          <p:spPr>
            <a:xfrm>
              <a:off x="698913" y="4194321"/>
              <a:ext cx="102438" cy="81219"/>
            </a:xfrm>
            <a:custGeom>
              <a:avLst/>
              <a:gdLst/>
              <a:ahLst/>
              <a:cxnLst/>
              <a:rect l="l" t="t" r="r" b="b"/>
              <a:pathLst>
                <a:path w="2858" h="2266" extrusionOk="0">
                  <a:moveTo>
                    <a:pt x="719" y="1"/>
                  </a:moveTo>
                  <a:cubicBezTo>
                    <a:pt x="289" y="1"/>
                    <a:pt x="0" y="595"/>
                    <a:pt x="338" y="1258"/>
                  </a:cubicBezTo>
                  <a:cubicBezTo>
                    <a:pt x="580" y="1704"/>
                    <a:pt x="963" y="2049"/>
                    <a:pt x="1435" y="2266"/>
                  </a:cubicBezTo>
                  <a:cubicBezTo>
                    <a:pt x="1895" y="2049"/>
                    <a:pt x="2277" y="1704"/>
                    <a:pt x="2520" y="1258"/>
                  </a:cubicBezTo>
                  <a:cubicBezTo>
                    <a:pt x="2857" y="595"/>
                    <a:pt x="2580" y="1"/>
                    <a:pt x="2140" y="1"/>
                  </a:cubicBezTo>
                  <a:cubicBezTo>
                    <a:pt x="2114" y="1"/>
                    <a:pt x="2088" y="3"/>
                    <a:pt x="2060" y="7"/>
                  </a:cubicBezTo>
                  <a:cubicBezTo>
                    <a:pt x="1678" y="84"/>
                    <a:pt x="1422" y="594"/>
                    <a:pt x="1422" y="594"/>
                  </a:cubicBezTo>
                  <a:cubicBezTo>
                    <a:pt x="1422" y="594"/>
                    <a:pt x="1180" y="84"/>
                    <a:pt x="797" y="7"/>
                  </a:cubicBezTo>
                  <a:cubicBezTo>
                    <a:pt x="771" y="3"/>
                    <a:pt x="745" y="1"/>
                    <a:pt x="7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6"/>
            <p:cNvSpPr/>
            <p:nvPr/>
          </p:nvSpPr>
          <p:spPr>
            <a:xfrm>
              <a:off x="785222" y="4285361"/>
              <a:ext cx="67922" cy="53764"/>
            </a:xfrm>
            <a:custGeom>
              <a:avLst/>
              <a:gdLst/>
              <a:ahLst/>
              <a:cxnLst/>
              <a:rect l="l" t="t" r="r" b="b"/>
              <a:pathLst>
                <a:path w="1895" h="1500" extrusionOk="0">
                  <a:moveTo>
                    <a:pt x="469" y="0"/>
                  </a:moveTo>
                  <a:cubicBezTo>
                    <a:pt x="185" y="0"/>
                    <a:pt x="1" y="396"/>
                    <a:pt x="227" y="836"/>
                  </a:cubicBezTo>
                  <a:cubicBezTo>
                    <a:pt x="380" y="1130"/>
                    <a:pt x="635" y="1359"/>
                    <a:pt x="954" y="1500"/>
                  </a:cubicBezTo>
                  <a:cubicBezTo>
                    <a:pt x="1260" y="1359"/>
                    <a:pt x="1516" y="1130"/>
                    <a:pt x="1669" y="836"/>
                  </a:cubicBezTo>
                  <a:cubicBezTo>
                    <a:pt x="1895" y="396"/>
                    <a:pt x="1710" y="0"/>
                    <a:pt x="1426" y="0"/>
                  </a:cubicBezTo>
                  <a:cubicBezTo>
                    <a:pt x="1405" y="0"/>
                    <a:pt x="1384" y="2"/>
                    <a:pt x="1362" y="7"/>
                  </a:cubicBezTo>
                  <a:cubicBezTo>
                    <a:pt x="1120" y="45"/>
                    <a:pt x="954" y="390"/>
                    <a:pt x="954" y="390"/>
                  </a:cubicBezTo>
                  <a:cubicBezTo>
                    <a:pt x="954" y="390"/>
                    <a:pt x="775" y="45"/>
                    <a:pt x="533" y="7"/>
                  </a:cubicBezTo>
                  <a:cubicBezTo>
                    <a:pt x="511" y="2"/>
                    <a:pt x="490" y="0"/>
                    <a:pt x="4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6"/>
            <p:cNvSpPr/>
            <p:nvPr/>
          </p:nvSpPr>
          <p:spPr>
            <a:xfrm>
              <a:off x="537658" y="4238945"/>
              <a:ext cx="460612" cy="470218"/>
            </a:xfrm>
            <a:custGeom>
              <a:avLst/>
              <a:gdLst/>
              <a:ahLst/>
              <a:cxnLst/>
              <a:rect l="l" t="t" r="r" b="b"/>
              <a:pathLst>
                <a:path w="12851" h="13119" extrusionOk="0">
                  <a:moveTo>
                    <a:pt x="2667" y="0"/>
                  </a:moveTo>
                  <a:cubicBezTo>
                    <a:pt x="2667" y="0"/>
                    <a:pt x="1" y="6317"/>
                    <a:pt x="4186" y="10770"/>
                  </a:cubicBezTo>
                  <a:cubicBezTo>
                    <a:pt x="5955" y="12665"/>
                    <a:pt x="8232" y="13119"/>
                    <a:pt x="10009" y="13119"/>
                  </a:cubicBezTo>
                  <a:cubicBezTo>
                    <a:pt x="11641" y="13119"/>
                    <a:pt x="12850" y="12735"/>
                    <a:pt x="12850" y="12735"/>
                  </a:cubicBezTo>
                  <a:lnTo>
                    <a:pt x="26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6"/>
            <p:cNvSpPr/>
            <p:nvPr/>
          </p:nvSpPr>
          <p:spPr>
            <a:xfrm>
              <a:off x="731135" y="4512424"/>
              <a:ext cx="177958" cy="71864"/>
            </a:xfrm>
            <a:custGeom>
              <a:avLst/>
              <a:gdLst/>
              <a:ahLst/>
              <a:cxnLst/>
              <a:rect l="l" t="t" r="r" b="b"/>
              <a:pathLst>
                <a:path w="4965" h="2005" extrusionOk="0">
                  <a:moveTo>
                    <a:pt x="102" y="1"/>
                  </a:moveTo>
                  <a:lnTo>
                    <a:pt x="0" y="333"/>
                  </a:lnTo>
                  <a:lnTo>
                    <a:pt x="4964" y="2004"/>
                  </a:lnTo>
                  <a:lnTo>
                    <a:pt x="4569" y="1494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6"/>
            <p:cNvSpPr/>
            <p:nvPr/>
          </p:nvSpPr>
          <p:spPr>
            <a:xfrm>
              <a:off x="666655" y="4433319"/>
              <a:ext cx="179750" cy="72294"/>
            </a:xfrm>
            <a:custGeom>
              <a:avLst/>
              <a:gdLst/>
              <a:ahLst/>
              <a:cxnLst/>
              <a:rect l="l" t="t" r="r" b="b"/>
              <a:pathLst>
                <a:path w="5015" h="2017" extrusionOk="0">
                  <a:moveTo>
                    <a:pt x="115" y="0"/>
                  </a:moveTo>
                  <a:lnTo>
                    <a:pt x="0" y="332"/>
                  </a:lnTo>
                  <a:lnTo>
                    <a:pt x="5015" y="2017"/>
                  </a:lnTo>
                  <a:lnTo>
                    <a:pt x="4619" y="1519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6"/>
            <p:cNvSpPr/>
            <p:nvPr/>
          </p:nvSpPr>
          <p:spPr>
            <a:xfrm>
              <a:off x="791494" y="4588374"/>
              <a:ext cx="178424" cy="71828"/>
            </a:xfrm>
            <a:custGeom>
              <a:avLst/>
              <a:gdLst/>
              <a:ahLst/>
              <a:cxnLst/>
              <a:rect l="l" t="t" r="r" b="b"/>
              <a:pathLst>
                <a:path w="4978" h="2004" extrusionOk="0">
                  <a:moveTo>
                    <a:pt x="103" y="0"/>
                  </a:moveTo>
                  <a:lnTo>
                    <a:pt x="1" y="319"/>
                  </a:lnTo>
                  <a:lnTo>
                    <a:pt x="4977" y="2004"/>
                  </a:lnTo>
                  <a:lnTo>
                    <a:pt x="4582" y="149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6"/>
            <p:cNvSpPr/>
            <p:nvPr/>
          </p:nvSpPr>
          <p:spPr>
            <a:xfrm>
              <a:off x="395399" y="4189519"/>
              <a:ext cx="268066" cy="268532"/>
            </a:xfrm>
            <a:custGeom>
              <a:avLst/>
              <a:gdLst/>
              <a:ahLst/>
              <a:cxnLst/>
              <a:rect l="l" t="t" r="r" b="b"/>
              <a:pathLst>
                <a:path w="7479" h="7492" extrusionOk="0">
                  <a:moveTo>
                    <a:pt x="3740" y="1"/>
                  </a:moveTo>
                  <a:cubicBezTo>
                    <a:pt x="1673" y="1"/>
                    <a:pt x="1" y="1685"/>
                    <a:pt x="1" y="3753"/>
                  </a:cubicBezTo>
                  <a:cubicBezTo>
                    <a:pt x="1" y="5820"/>
                    <a:pt x="1673" y="7491"/>
                    <a:pt x="3740" y="7491"/>
                  </a:cubicBezTo>
                  <a:cubicBezTo>
                    <a:pt x="5807" y="7491"/>
                    <a:pt x="7479" y="5820"/>
                    <a:pt x="7479" y="3753"/>
                  </a:cubicBezTo>
                  <a:cubicBezTo>
                    <a:pt x="7479" y="1685"/>
                    <a:pt x="5807" y="1"/>
                    <a:pt x="37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6"/>
            <p:cNvSpPr/>
            <p:nvPr/>
          </p:nvSpPr>
          <p:spPr>
            <a:xfrm>
              <a:off x="352889" y="4319878"/>
              <a:ext cx="81434" cy="71864"/>
            </a:xfrm>
            <a:custGeom>
              <a:avLst/>
              <a:gdLst/>
              <a:ahLst/>
              <a:cxnLst/>
              <a:rect l="l" t="t" r="r" b="b"/>
              <a:pathLst>
                <a:path w="2272" h="2005" extrusionOk="0">
                  <a:moveTo>
                    <a:pt x="0" y="1"/>
                  </a:moveTo>
                  <a:lnTo>
                    <a:pt x="1263" y="907"/>
                  </a:lnTo>
                  <a:lnTo>
                    <a:pt x="1034" y="2004"/>
                  </a:lnTo>
                  <a:lnTo>
                    <a:pt x="2272" y="5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6"/>
            <p:cNvSpPr/>
            <p:nvPr/>
          </p:nvSpPr>
          <p:spPr>
            <a:xfrm>
              <a:off x="480489" y="4277369"/>
              <a:ext cx="44409" cy="26989"/>
            </a:xfrm>
            <a:custGeom>
              <a:avLst/>
              <a:gdLst/>
              <a:ahLst/>
              <a:cxnLst/>
              <a:rect l="l" t="t" r="r" b="b"/>
              <a:pathLst>
                <a:path w="1239" h="753" fill="none" extrusionOk="0">
                  <a:moveTo>
                    <a:pt x="0" y="753"/>
                  </a:moveTo>
                  <a:cubicBezTo>
                    <a:pt x="0" y="421"/>
                    <a:pt x="192" y="0"/>
                    <a:pt x="613" y="0"/>
                  </a:cubicBezTo>
                  <a:cubicBezTo>
                    <a:pt x="1034" y="0"/>
                    <a:pt x="1238" y="472"/>
                    <a:pt x="1238" y="753"/>
                  </a:cubicBezTo>
                </a:path>
              </a:pathLst>
            </a:custGeom>
            <a:noFill/>
            <a:ln w="3500" cap="flat" cmpd="sng">
              <a:solidFill>
                <a:srgbClr val="0D4669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6"/>
            <p:cNvSpPr/>
            <p:nvPr/>
          </p:nvSpPr>
          <p:spPr>
            <a:xfrm>
              <a:off x="352889" y="4312888"/>
              <a:ext cx="94696" cy="78854"/>
            </a:xfrm>
            <a:custGeom>
              <a:avLst/>
              <a:gdLst/>
              <a:ahLst/>
              <a:cxnLst/>
              <a:rect l="l" t="t" r="r" b="b"/>
              <a:pathLst>
                <a:path w="2642" h="2200" extrusionOk="0">
                  <a:moveTo>
                    <a:pt x="1641" y="0"/>
                  </a:moveTo>
                  <a:cubicBezTo>
                    <a:pt x="1613" y="0"/>
                    <a:pt x="1585" y="2"/>
                    <a:pt x="1557" y="4"/>
                  </a:cubicBezTo>
                  <a:lnTo>
                    <a:pt x="0" y="196"/>
                  </a:lnTo>
                  <a:lnTo>
                    <a:pt x="1953" y="872"/>
                  </a:lnTo>
                  <a:lnTo>
                    <a:pt x="1034" y="2199"/>
                  </a:lnTo>
                  <a:lnTo>
                    <a:pt x="2055" y="1689"/>
                  </a:lnTo>
                  <a:cubicBezTo>
                    <a:pt x="2450" y="1497"/>
                    <a:pt x="2642" y="1038"/>
                    <a:pt x="2501" y="617"/>
                  </a:cubicBezTo>
                  <a:cubicBezTo>
                    <a:pt x="2371" y="237"/>
                    <a:pt x="2019" y="0"/>
                    <a:pt x="1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683106" y="4676618"/>
              <a:ext cx="86022" cy="97241"/>
            </a:xfrm>
            <a:custGeom>
              <a:avLst/>
              <a:gdLst/>
              <a:ahLst/>
              <a:cxnLst/>
              <a:rect l="l" t="t" r="r" b="b"/>
              <a:pathLst>
                <a:path w="2400" h="2713" extrusionOk="0">
                  <a:moveTo>
                    <a:pt x="804" y="1"/>
                  </a:moveTo>
                  <a:lnTo>
                    <a:pt x="179" y="1519"/>
                  </a:lnTo>
                  <a:cubicBezTo>
                    <a:pt x="0" y="1953"/>
                    <a:pt x="205" y="2464"/>
                    <a:pt x="651" y="2642"/>
                  </a:cubicBezTo>
                  <a:cubicBezTo>
                    <a:pt x="759" y="2690"/>
                    <a:pt x="872" y="2712"/>
                    <a:pt x="983" y="2712"/>
                  </a:cubicBezTo>
                  <a:cubicBezTo>
                    <a:pt x="1319" y="2712"/>
                    <a:pt x="1640" y="2509"/>
                    <a:pt x="1774" y="2183"/>
                  </a:cubicBezTo>
                  <a:lnTo>
                    <a:pt x="2399" y="665"/>
                  </a:lnTo>
                  <a:lnTo>
                    <a:pt x="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" name="Google Shape;1040;p36"/>
          <p:cNvGrpSpPr/>
          <p:nvPr/>
        </p:nvGrpSpPr>
        <p:grpSpPr>
          <a:xfrm>
            <a:off x="1803659" y="486217"/>
            <a:ext cx="1552714" cy="1538541"/>
            <a:chOff x="5227577" y="4038371"/>
            <a:chExt cx="879575" cy="871546"/>
          </a:xfrm>
        </p:grpSpPr>
        <p:sp>
          <p:nvSpPr>
            <p:cNvPr id="1041" name="Google Shape;1041;p36"/>
            <p:cNvSpPr/>
            <p:nvPr/>
          </p:nvSpPr>
          <p:spPr>
            <a:xfrm>
              <a:off x="5227577" y="4038371"/>
              <a:ext cx="879575" cy="871546"/>
            </a:xfrm>
            <a:custGeom>
              <a:avLst/>
              <a:gdLst/>
              <a:ahLst/>
              <a:cxnLst/>
              <a:rect l="l" t="t" r="r" b="b"/>
              <a:pathLst>
                <a:path w="24540" h="24316" extrusionOk="0">
                  <a:moveTo>
                    <a:pt x="13819" y="0"/>
                  </a:moveTo>
                  <a:cubicBezTo>
                    <a:pt x="13701" y="0"/>
                    <a:pt x="13583" y="63"/>
                    <a:pt x="13527" y="198"/>
                  </a:cubicBezTo>
                  <a:lnTo>
                    <a:pt x="12570" y="2368"/>
                  </a:lnTo>
                  <a:cubicBezTo>
                    <a:pt x="12512" y="2497"/>
                    <a:pt x="12388" y="2564"/>
                    <a:pt x="12267" y="2564"/>
                  </a:cubicBezTo>
                  <a:cubicBezTo>
                    <a:pt x="12149" y="2564"/>
                    <a:pt x="12033" y="2500"/>
                    <a:pt x="11983" y="2368"/>
                  </a:cubicBezTo>
                  <a:lnTo>
                    <a:pt x="11013" y="211"/>
                  </a:lnTo>
                  <a:cubicBezTo>
                    <a:pt x="10956" y="75"/>
                    <a:pt x="10837" y="12"/>
                    <a:pt x="10718" y="12"/>
                  </a:cubicBezTo>
                  <a:cubicBezTo>
                    <a:pt x="10569" y="12"/>
                    <a:pt x="10422" y="110"/>
                    <a:pt x="10401" y="288"/>
                  </a:cubicBezTo>
                  <a:lnTo>
                    <a:pt x="10018" y="2636"/>
                  </a:lnTo>
                  <a:cubicBezTo>
                    <a:pt x="9994" y="2801"/>
                    <a:pt x="9849" y="2903"/>
                    <a:pt x="9702" y="2903"/>
                  </a:cubicBezTo>
                  <a:cubicBezTo>
                    <a:pt x="9611" y="2903"/>
                    <a:pt x="9520" y="2864"/>
                    <a:pt x="9456" y="2776"/>
                  </a:cubicBezTo>
                  <a:lnTo>
                    <a:pt x="7963" y="939"/>
                  </a:lnTo>
                  <a:cubicBezTo>
                    <a:pt x="7894" y="852"/>
                    <a:pt x="7801" y="814"/>
                    <a:pt x="7709" y="814"/>
                  </a:cubicBezTo>
                  <a:cubicBezTo>
                    <a:pt x="7529" y="814"/>
                    <a:pt x="7355" y="961"/>
                    <a:pt x="7389" y="1181"/>
                  </a:cubicBezTo>
                  <a:lnTo>
                    <a:pt x="7631" y="3542"/>
                  </a:lnTo>
                  <a:cubicBezTo>
                    <a:pt x="7650" y="3748"/>
                    <a:pt x="7483" y="3899"/>
                    <a:pt x="7307" y="3899"/>
                  </a:cubicBezTo>
                  <a:cubicBezTo>
                    <a:pt x="7243" y="3899"/>
                    <a:pt x="7179" y="3879"/>
                    <a:pt x="7121" y="3835"/>
                  </a:cubicBezTo>
                  <a:lnTo>
                    <a:pt x="5207" y="2444"/>
                  </a:lnTo>
                  <a:cubicBezTo>
                    <a:pt x="5145" y="2395"/>
                    <a:pt x="5076" y="2373"/>
                    <a:pt x="5009" y="2373"/>
                  </a:cubicBezTo>
                  <a:cubicBezTo>
                    <a:pt x="4801" y="2373"/>
                    <a:pt x="4613" y="2583"/>
                    <a:pt x="4709" y="2814"/>
                  </a:cubicBezTo>
                  <a:lnTo>
                    <a:pt x="5564" y="5035"/>
                  </a:lnTo>
                  <a:cubicBezTo>
                    <a:pt x="5650" y="5248"/>
                    <a:pt x="5476" y="5470"/>
                    <a:pt x="5268" y="5470"/>
                  </a:cubicBezTo>
                  <a:cubicBezTo>
                    <a:pt x="5227" y="5470"/>
                    <a:pt x="5185" y="5462"/>
                    <a:pt x="5143" y="5443"/>
                  </a:cubicBezTo>
                  <a:lnTo>
                    <a:pt x="2936" y="4601"/>
                  </a:lnTo>
                  <a:cubicBezTo>
                    <a:pt x="2891" y="4582"/>
                    <a:pt x="2848" y="4574"/>
                    <a:pt x="2806" y="4574"/>
                  </a:cubicBezTo>
                  <a:cubicBezTo>
                    <a:pt x="2559" y="4574"/>
                    <a:pt x="2378" y="4869"/>
                    <a:pt x="2553" y="5098"/>
                  </a:cubicBezTo>
                  <a:lnTo>
                    <a:pt x="3944" y="7013"/>
                  </a:lnTo>
                  <a:cubicBezTo>
                    <a:pt x="4103" y="7221"/>
                    <a:pt x="3944" y="7524"/>
                    <a:pt x="3682" y="7524"/>
                  </a:cubicBezTo>
                  <a:cubicBezTo>
                    <a:pt x="3671" y="7524"/>
                    <a:pt x="3661" y="7524"/>
                    <a:pt x="3650" y="7523"/>
                  </a:cubicBezTo>
                  <a:lnTo>
                    <a:pt x="1289" y="7281"/>
                  </a:lnTo>
                  <a:cubicBezTo>
                    <a:pt x="1271" y="7278"/>
                    <a:pt x="1254" y="7276"/>
                    <a:pt x="1237" y="7276"/>
                  </a:cubicBezTo>
                  <a:cubicBezTo>
                    <a:pt x="952" y="7276"/>
                    <a:pt x="807" y="7661"/>
                    <a:pt x="1060" y="7842"/>
                  </a:cubicBezTo>
                  <a:lnTo>
                    <a:pt x="2897" y="9335"/>
                  </a:lnTo>
                  <a:cubicBezTo>
                    <a:pt x="3114" y="9514"/>
                    <a:pt x="3012" y="9871"/>
                    <a:pt x="2731" y="9909"/>
                  </a:cubicBezTo>
                  <a:lnTo>
                    <a:pt x="396" y="10279"/>
                  </a:lnTo>
                  <a:cubicBezTo>
                    <a:pt x="64" y="10318"/>
                    <a:pt x="1" y="10777"/>
                    <a:pt x="320" y="10905"/>
                  </a:cubicBezTo>
                  <a:lnTo>
                    <a:pt x="2476" y="11862"/>
                  </a:lnTo>
                  <a:cubicBezTo>
                    <a:pt x="2731" y="11976"/>
                    <a:pt x="2731" y="12346"/>
                    <a:pt x="2476" y="12449"/>
                  </a:cubicBezTo>
                  <a:lnTo>
                    <a:pt x="320" y="13418"/>
                  </a:lnTo>
                  <a:cubicBezTo>
                    <a:pt x="13" y="13546"/>
                    <a:pt x="64" y="13993"/>
                    <a:pt x="396" y="14031"/>
                  </a:cubicBezTo>
                  <a:lnTo>
                    <a:pt x="2731" y="14414"/>
                  </a:lnTo>
                  <a:cubicBezTo>
                    <a:pt x="3012" y="14439"/>
                    <a:pt x="3114" y="14796"/>
                    <a:pt x="2897" y="14975"/>
                  </a:cubicBezTo>
                  <a:lnTo>
                    <a:pt x="1060" y="16468"/>
                  </a:lnTo>
                  <a:cubicBezTo>
                    <a:pt x="807" y="16661"/>
                    <a:pt x="952" y="17047"/>
                    <a:pt x="1237" y="17047"/>
                  </a:cubicBezTo>
                  <a:cubicBezTo>
                    <a:pt x="1254" y="17047"/>
                    <a:pt x="1271" y="17045"/>
                    <a:pt x="1289" y="17042"/>
                  </a:cubicBezTo>
                  <a:lnTo>
                    <a:pt x="3650" y="16800"/>
                  </a:lnTo>
                  <a:cubicBezTo>
                    <a:pt x="3666" y="16798"/>
                    <a:pt x="3681" y="16797"/>
                    <a:pt x="3696" y="16797"/>
                  </a:cubicBezTo>
                  <a:cubicBezTo>
                    <a:pt x="3950" y="16797"/>
                    <a:pt x="4100" y="17093"/>
                    <a:pt x="3944" y="17310"/>
                  </a:cubicBezTo>
                  <a:lnTo>
                    <a:pt x="2553" y="19224"/>
                  </a:lnTo>
                  <a:cubicBezTo>
                    <a:pt x="2378" y="19443"/>
                    <a:pt x="2558" y="19736"/>
                    <a:pt x="2806" y="19736"/>
                  </a:cubicBezTo>
                  <a:cubicBezTo>
                    <a:pt x="2848" y="19736"/>
                    <a:pt x="2891" y="19728"/>
                    <a:pt x="2936" y="19709"/>
                  </a:cubicBezTo>
                  <a:lnTo>
                    <a:pt x="5156" y="18867"/>
                  </a:lnTo>
                  <a:cubicBezTo>
                    <a:pt x="5195" y="18851"/>
                    <a:pt x="5235" y="18844"/>
                    <a:pt x="5273" y="18844"/>
                  </a:cubicBezTo>
                  <a:cubicBezTo>
                    <a:pt x="5485" y="18844"/>
                    <a:pt x="5661" y="19062"/>
                    <a:pt x="5564" y="19288"/>
                  </a:cubicBezTo>
                  <a:lnTo>
                    <a:pt x="4722" y="21496"/>
                  </a:lnTo>
                  <a:cubicBezTo>
                    <a:pt x="4625" y="21729"/>
                    <a:pt x="4809" y="21948"/>
                    <a:pt x="5022" y="21948"/>
                  </a:cubicBezTo>
                  <a:cubicBezTo>
                    <a:pt x="5088" y="21948"/>
                    <a:pt x="5156" y="21927"/>
                    <a:pt x="5220" y="21879"/>
                  </a:cubicBezTo>
                  <a:lnTo>
                    <a:pt x="7134" y="20488"/>
                  </a:lnTo>
                  <a:cubicBezTo>
                    <a:pt x="7191" y="20444"/>
                    <a:pt x="7256" y="20424"/>
                    <a:pt x="7320" y="20424"/>
                  </a:cubicBezTo>
                  <a:cubicBezTo>
                    <a:pt x="7496" y="20424"/>
                    <a:pt x="7663" y="20575"/>
                    <a:pt x="7644" y="20781"/>
                  </a:cubicBezTo>
                  <a:lnTo>
                    <a:pt x="7402" y="23142"/>
                  </a:lnTo>
                  <a:cubicBezTo>
                    <a:pt x="7368" y="23353"/>
                    <a:pt x="7540" y="23502"/>
                    <a:pt x="7716" y="23502"/>
                  </a:cubicBezTo>
                  <a:cubicBezTo>
                    <a:pt x="7807" y="23502"/>
                    <a:pt x="7898" y="23463"/>
                    <a:pt x="7963" y="23372"/>
                  </a:cubicBezTo>
                  <a:lnTo>
                    <a:pt x="9456" y="21534"/>
                  </a:lnTo>
                  <a:cubicBezTo>
                    <a:pt x="9522" y="21454"/>
                    <a:pt x="9613" y="21417"/>
                    <a:pt x="9703" y="21417"/>
                  </a:cubicBezTo>
                  <a:cubicBezTo>
                    <a:pt x="9856" y="21417"/>
                    <a:pt x="10006" y="21523"/>
                    <a:pt x="10030" y="21700"/>
                  </a:cubicBezTo>
                  <a:lnTo>
                    <a:pt x="10401" y="24035"/>
                  </a:lnTo>
                  <a:cubicBezTo>
                    <a:pt x="10429" y="24217"/>
                    <a:pt x="10576" y="24315"/>
                    <a:pt x="10722" y="24315"/>
                  </a:cubicBezTo>
                  <a:cubicBezTo>
                    <a:pt x="10842" y="24315"/>
                    <a:pt x="10961" y="24250"/>
                    <a:pt x="11013" y="24112"/>
                  </a:cubicBezTo>
                  <a:lnTo>
                    <a:pt x="11983" y="21955"/>
                  </a:lnTo>
                  <a:cubicBezTo>
                    <a:pt x="12040" y="21828"/>
                    <a:pt x="12161" y="21764"/>
                    <a:pt x="12281" y="21764"/>
                  </a:cubicBezTo>
                  <a:cubicBezTo>
                    <a:pt x="12401" y="21764"/>
                    <a:pt x="12519" y="21828"/>
                    <a:pt x="12570" y="21955"/>
                  </a:cubicBezTo>
                  <a:lnTo>
                    <a:pt x="13540" y="24112"/>
                  </a:lnTo>
                  <a:cubicBezTo>
                    <a:pt x="13597" y="24250"/>
                    <a:pt x="13719" y="24315"/>
                    <a:pt x="13840" y="24315"/>
                  </a:cubicBezTo>
                  <a:cubicBezTo>
                    <a:pt x="13987" y="24315"/>
                    <a:pt x="14131" y="24217"/>
                    <a:pt x="14152" y="24035"/>
                  </a:cubicBezTo>
                  <a:lnTo>
                    <a:pt x="14535" y="21700"/>
                  </a:lnTo>
                  <a:cubicBezTo>
                    <a:pt x="14551" y="21523"/>
                    <a:pt x="14699" y="21417"/>
                    <a:pt x="14851" y="21417"/>
                  </a:cubicBezTo>
                  <a:cubicBezTo>
                    <a:pt x="14940" y="21417"/>
                    <a:pt x="15030" y="21454"/>
                    <a:pt x="15096" y="21534"/>
                  </a:cubicBezTo>
                  <a:lnTo>
                    <a:pt x="16589" y="23372"/>
                  </a:lnTo>
                  <a:cubicBezTo>
                    <a:pt x="16659" y="23463"/>
                    <a:pt x="16753" y="23502"/>
                    <a:pt x="16845" y="23502"/>
                  </a:cubicBezTo>
                  <a:cubicBezTo>
                    <a:pt x="17025" y="23502"/>
                    <a:pt x="17197" y="23353"/>
                    <a:pt x="17164" y="23142"/>
                  </a:cubicBezTo>
                  <a:lnTo>
                    <a:pt x="16921" y="20781"/>
                  </a:lnTo>
                  <a:cubicBezTo>
                    <a:pt x="16893" y="20575"/>
                    <a:pt x="17058" y="20424"/>
                    <a:pt x="17238" y="20424"/>
                  </a:cubicBezTo>
                  <a:cubicBezTo>
                    <a:pt x="17303" y="20424"/>
                    <a:pt x="17371" y="20444"/>
                    <a:pt x="17432" y="20488"/>
                  </a:cubicBezTo>
                  <a:lnTo>
                    <a:pt x="19346" y="21879"/>
                  </a:lnTo>
                  <a:cubicBezTo>
                    <a:pt x="19406" y="21927"/>
                    <a:pt x="19473" y="21948"/>
                    <a:pt x="19539" y="21948"/>
                  </a:cubicBezTo>
                  <a:cubicBezTo>
                    <a:pt x="19749" y="21948"/>
                    <a:pt x="19941" y="21729"/>
                    <a:pt x="19843" y="21496"/>
                  </a:cubicBezTo>
                  <a:lnTo>
                    <a:pt x="18988" y="19288"/>
                  </a:lnTo>
                  <a:cubicBezTo>
                    <a:pt x="18903" y="19064"/>
                    <a:pt x="19068" y="18840"/>
                    <a:pt x="19281" y="18840"/>
                  </a:cubicBezTo>
                  <a:cubicBezTo>
                    <a:pt x="19322" y="18840"/>
                    <a:pt x="19366" y="18848"/>
                    <a:pt x="19410" y="18867"/>
                  </a:cubicBezTo>
                  <a:lnTo>
                    <a:pt x="21617" y="19709"/>
                  </a:lnTo>
                  <a:cubicBezTo>
                    <a:pt x="21661" y="19728"/>
                    <a:pt x="21705" y="19736"/>
                    <a:pt x="21746" y="19736"/>
                  </a:cubicBezTo>
                  <a:cubicBezTo>
                    <a:pt x="21991" y="19736"/>
                    <a:pt x="22162" y="19443"/>
                    <a:pt x="21987" y="19224"/>
                  </a:cubicBezTo>
                  <a:lnTo>
                    <a:pt x="20609" y="17310"/>
                  </a:lnTo>
                  <a:cubicBezTo>
                    <a:pt x="20440" y="17093"/>
                    <a:pt x="20602" y="16797"/>
                    <a:pt x="20857" y="16797"/>
                  </a:cubicBezTo>
                  <a:cubicBezTo>
                    <a:pt x="20872" y="16797"/>
                    <a:pt x="20887" y="16798"/>
                    <a:pt x="20903" y="16800"/>
                  </a:cubicBezTo>
                  <a:lnTo>
                    <a:pt x="23251" y="17042"/>
                  </a:lnTo>
                  <a:cubicBezTo>
                    <a:pt x="23265" y="17044"/>
                    <a:pt x="23280" y="17045"/>
                    <a:pt x="23294" y="17045"/>
                  </a:cubicBezTo>
                  <a:cubicBezTo>
                    <a:pt x="23597" y="17045"/>
                    <a:pt x="23749" y="16663"/>
                    <a:pt x="23493" y="16468"/>
                  </a:cubicBezTo>
                  <a:lnTo>
                    <a:pt x="21655" y="14975"/>
                  </a:lnTo>
                  <a:cubicBezTo>
                    <a:pt x="21426" y="14796"/>
                    <a:pt x="21528" y="14439"/>
                    <a:pt x="21809" y="14401"/>
                  </a:cubicBezTo>
                  <a:lnTo>
                    <a:pt x="24157" y="14031"/>
                  </a:lnTo>
                  <a:cubicBezTo>
                    <a:pt x="24476" y="13993"/>
                    <a:pt x="24539" y="13546"/>
                    <a:pt x="24233" y="13418"/>
                  </a:cubicBezTo>
                  <a:lnTo>
                    <a:pt x="22077" y="12449"/>
                  </a:lnTo>
                  <a:cubicBezTo>
                    <a:pt x="21809" y="12334"/>
                    <a:pt x="21809" y="11964"/>
                    <a:pt x="22077" y="11862"/>
                  </a:cubicBezTo>
                  <a:lnTo>
                    <a:pt x="24220" y="10892"/>
                  </a:lnTo>
                  <a:cubicBezTo>
                    <a:pt x="24539" y="10777"/>
                    <a:pt x="24476" y="10318"/>
                    <a:pt x="24144" y="10279"/>
                  </a:cubicBezTo>
                  <a:lnTo>
                    <a:pt x="21809" y="9896"/>
                  </a:lnTo>
                  <a:cubicBezTo>
                    <a:pt x="21528" y="9858"/>
                    <a:pt x="21426" y="9501"/>
                    <a:pt x="21655" y="9322"/>
                  </a:cubicBezTo>
                  <a:lnTo>
                    <a:pt x="23493" y="7829"/>
                  </a:lnTo>
                  <a:cubicBezTo>
                    <a:pt x="23737" y="7646"/>
                    <a:pt x="23596" y="7253"/>
                    <a:pt x="23292" y="7253"/>
                  </a:cubicBezTo>
                  <a:cubicBezTo>
                    <a:pt x="23279" y="7253"/>
                    <a:pt x="23265" y="7253"/>
                    <a:pt x="23251" y="7255"/>
                  </a:cubicBezTo>
                  <a:lnTo>
                    <a:pt x="20903" y="7497"/>
                  </a:lnTo>
                  <a:cubicBezTo>
                    <a:pt x="20887" y="7500"/>
                    <a:pt x="20872" y="7501"/>
                    <a:pt x="20857" y="7501"/>
                  </a:cubicBezTo>
                  <a:cubicBezTo>
                    <a:pt x="20602" y="7501"/>
                    <a:pt x="20440" y="7204"/>
                    <a:pt x="20609" y="6987"/>
                  </a:cubicBezTo>
                  <a:lnTo>
                    <a:pt x="21987" y="5073"/>
                  </a:lnTo>
                  <a:cubicBezTo>
                    <a:pt x="22162" y="4855"/>
                    <a:pt x="21991" y="4561"/>
                    <a:pt x="21746" y="4561"/>
                  </a:cubicBezTo>
                  <a:cubicBezTo>
                    <a:pt x="21705" y="4561"/>
                    <a:pt x="21661" y="4570"/>
                    <a:pt x="21617" y="4588"/>
                  </a:cubicBezTo>
                  <a:lnTo>
                    <a:pt x="19410" y="5430"/>
                  </a:lnTo>
                  <a:cubicBezTo>
                    <a:pt x="19366" y="5449"/>
                    <a:pt x="19322" y="5458"/>
                    <a:pt x="19279" y="5458"/>
                  </a:cubicBezTo>
                  <a:cubicBezTo>
                    <a:pt x="19064" y="5458"/>
                    <a:pt x="18892" y="5235"/>
                    <a:pt x="18988" y="5022"/>
                  </a:cubicBezTo>
                  <a:lnTo>
                    <a:pt x="19831" y="2814"/>
                  </a:lnTo>
                  <a:cubicBezTo>
                    <a:pt x="19928" y="2581"/>
                    <a:pt x="19736" y="2362"/>
                    <a:pt x="19526" y="2362"/>
                  </a:cubicBezTo>
                  <a:cubicBezTo>
                    <a:pt x="19461" y="2362"/>
                    <a:pt x="19394" y="2383"/>
                    <a:pt x="19333" y="2431"/>
                  </a:cubicBezTo>
                  <a:lnTo>
                    <a:pt x="17419" y="3822"/>
                  </a:lnTo>
                  <a:cubicBezTo>
                    <a:pt x="17361" y="3866"/>
                    <a:pt x="17296" y="3886"/>
                    <a:pt x="17233" y="3886"/>
                  </a:cubicBezTo>
                  <a:cubicBezTo>
                    <a:pt x="17057" y="3886"/>
                    <a:pt x="16890" y="3735"/>
                    <a:pt x="16908" y="3529"/>
                  </a:cubicBezTo>
                  <a:lnTo>
                    <a:pt x="17151" y="1181"/>
                  </a:lnTo>
                  <a:cubicBezTo>
                    <a:pt x="17185" y="961"/>
                    <a:pt x="17011" y="809"/>
                    <a:pt x="16831" y="809"/>
                  </a:cubicBezTo>
                  <a:cubicBezTo>
                    <a:pt x="16739" y="809"/>
                    <a:pt x="16646" y="848"/>
                    <a:pt x="16577" y="939"/>
                  </a:cubicBezTo>
                  <a:lnTo>
                    <a:pt x="15084" y="2776"/>
                  </a:lnTo>
                  <a:cubicBezTo>
                    <a:pt x="15020" y="2859"/>
                    <a:pt x="14929" y="2897"/>
                    <a:pt x="14839" y="2897"/>
                  </a:cubicBezTo>
                  <a:cubicBezTo>
                    <a:pt x="14692" y="2897"/>
                    <a:pt x="14546" y="2797"/>
                    <a:pt x="14522" y="2623"/>
                  </a:cubicBezTo>
                  <a:lnTo>
                    <a:pt x="14139" y="288"/>
                  </a:lnTo>
                  <a:cubicBezTo>
                    <a:pt x="14118" y="102"/>
                    <a:pt x="13969" y="0"/>
                    <a:pt x="13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6"/>
            <p:cNvSpPr/>
            <p:nvPr/>
          </p:nvSpPr>
          <p:spPr>
            <a:xfrm>
              <a:off x="5396825" y="4203712"/>
              <a:ext cx="540648" cy="540648"/>
            </a:xfrm>
            <a:custGeom>
              <a:avLst/>
              <a:gdLst/>
              <a:ahLst/>
              <a:cxnLst/>
              <a:rect l="l" t="t" r="r" b="b"/>
              <a:pathLst>
                <a:path w="15084" h="15084" extrusionOk="0">
                  <a:moveTo>
                    <a:pt x="7542" y="1"/>
                  </a:moveTo>
                  <a:cubicBezTo>
                    <a:pt x="3382" y="1"/>
                    <a:pt x="0" y="3382"/>
                    <a:pt x="0" y="7542"/>
                  </a:cubicBezTo>
                  <a:cubicBezTo>
                    <a:pt x="0" y="11702"/>
                    <a:pt x="3382" y="15084"/>
                    <a:pt x="7542" y="15084"/>
                  </a:cubicBezTo>
                  <a:cubicBezTo>
                    <a:pt x="11714" y="15084"/>
                    <a:pt x="15083" y="11702"/>
                    <a:pt x="15083" y="7542"/>
                  </a:cubicBezTo>
                  <a:cubicBezTo>
                    <a:pt x="15083" y="3382"/>
                    <a:pt x="11714" y="1"/>
                    <a:pt x="75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6"/>
            <p:cNvSpPr/>
            <p:nvPr/>
          </p:nvSpPr>
          <p:spPr>
            <a:xfrm>
              <a:off x="5558726" y="4392100"/>
              <a:ext cx="58101" cy="45484"/>
            </a:xfrm>
            <a:custGeom>
              <a:avLst/>
              <a:gdLst/>
              <a:ahLst/>
              <a:cxnLst/>
              <a:rect l="l" t="t" r="r" b="b"/>
              <a:pathLst>
                <a:path w="1621" h="1269" extrusionOk="0">
                  <a:moveTo>
                    <a:pt x="853" y="0"/>
                  </a:moveTo>
                  <a:cubicBezTo>
                    <a:pt x="841" y="0"/>
                    <a:pt x="829" y="1"/>
                    <a:pt x="817" y="2"/>
                  </a:cubicBezTo>
                  <a:cubicBezTo>
                    <a:pt x="664" y="2"/>
                    <a:pt x="536" y="66"/>
                    <a:pt x="434" y="168"/>
                  </a:cubicBezTo>
                  <a:cubicBezTo>
                    <a:pt x="332" y="257"/>
                    <a:pt x="243" y="359"/>
                    <a:pt x="192" y="487"/>
                  </a:cubicBezTo>
                  <a:cubicBezTo>
                    <a:pt x="77" y="704"/>
                    <a:pt x="13" y="959"/>
                    <a:pt x="0" y="1214"/>
                  </a:cubicBezTo>
                  <a:cubicBezTo>
                    <a:pt x="0" y="1240"/>
                    <a:pt x="26" y="1265"/>
                    <a:pt x="51" y="1265"/>
                  </a:cubicBezTo>
                  <a:cubicBezTo>
                    <a:pt x="58" y="1267"/>
                    <a:pt x="64" y="1269"/>
                    <a:pt x="70" y="1269"/>
                  </a:cubicBezTo>
                  <a:cubicBezTo>
                    <a:pt x="98" y="1269"/>
                    <a:pt x="117" y="1246"/>
                    <a:pt x="128" y="1214"/>
                  </a:cubicBezTo>
                  <a:cubicBezTo>
                    <a:pt x="166" y="984"/>
                    <a:pt x="243" y="768"/>
                    <a:pt x="358" y="576"/>
                  </a:cubicBezTo>
                  <a:cubicBezTo>
                    <a:pt x="460" y="385"/>
                    <a:pt x="638" y="219"/>
                    <a:pt x="817" y="206"/>
                  </a:cubicBezTo>
                  <a:cubicBezTo>
                    <a:pt x="824" y="206"/>
                    <a:pt x="831" y="205"/>
                    <a:pt x="838" y="205"/>
                  </a:cubicBezTo>
                  <a:cubicBezTo>
                    <a:pt x="1020" y="205"/>
                    <a:pt x="1178" y="367"/>
                    <a:pt x="1264" y="563"/>
                  </a:cubicBezTo>
                  <a:cubicBezTo>
                    <a:pt x="1366" y="768"/>
                    <a:pt x="1442" y="997"/>
                    <a:pt x="1481" y="1214"/>
                  </a:cubicBezTo>
                  <a:cubicBezTo>
                    <a:pt x="1491" y="1246"/>
                    <a:pt x="1510" y="1269"/>
                    <a:pt x="1538" y="1269"/>
                  </a:cubicBezTo>
                  <a:cubicBezTo>
                    <a:pt x="1544" y="1269"/>
                    <a:pt x="1550" y="1267"/>
                    <a:pt x="1557" y="1265"/>
                  </a:cubicBezTo>
                  <a:cubicBezTo>
                    <a:pt x="1595" y="1265"/>
                    <a:pt x="1621" y="1240"/>
                    <a:pt x="1608" y="1201"/>
                  </a:cubicBezTo>
                  <a:cubicBezTo>
                    <a:pt x="1595" y="946"/>
                    <a:pt x="1532" y="704"/>
                    <a:pt x="1442" y="474"/>
                  </a:cubicBezTo>
                  <a:cubicBezTo>
                    <a:pt x="1378" y="359"/>
                    <a:pt x="1302" y="244"/>
                    <a:pt x="1213" y="155"/>
                  </a:cubicBezTo>
                  <a:cubicBezTo>
                    <a:pt x="1107" y="62"/>
                    <a:pt x="981" y="0"/>
                    <a:pt x="8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6"/>
            <p:cNvSpPr/>
            <p:nvPr/>
          </p:nvSpPr>
          <p:spPr>
            <a:xfrm>
              <a:off x="5718333" y="4392100"/>
              <a:ext cx="57671" cy="45484"/>
            </a:xfrm>
            <a:custGeom>
              <a:avLst/>
              <a:gdLst/>
              <a:ahLst/>
              <a:cxnLst/>
              <a:rect l="l" t="t" r="r" b="b"/>
              <a:pathLst>
                <a:path w="1609" h="1269" extrusionOk="0">
                  <a:moveTo>
                    <a:pt x="844" y="0"/>
                  </a:moveTo>
                  <a:cubicBezTo>
                    <a:pt x="831" y="0"/>
                    <a:pt x="818" y="1"/>
                    <a:pt x="805" y="2"/>
                  </a:cubicBezTo>
                  <a:cubicBezTo>
                    <a:pt x="664" y="2"/>
                    <a:pt x="537" y="66"/>
                    <a:pt x="422" y="168"/>
                  </a:cubicBezTo>
                  <a:cubicBezTo>
                    <a:pt x="333" y="257"/>
                    <a:pt x="243" y="359"/>
                    <a:pt x="192" y="487"/>
                  </a:cubicBezTo>
                  <a:cubicBezTo>
                    <a:pt x="77" y="704"/>
                    <a:pt x="14" y="959"/>
                    <a:pt x="1" y="1214"/>
                  </a:cubicBezTo>
                  <a:cubicBezTo>
                    <a:pt x="1" y="1240"/>
                    <a:pt x="14" y="1265"/>
                    <a:pt x="52" y="1265"/>
                  </a:cubicBezTo>
                  <a:cubicBezTo>
                    <a:pt x="56" y="1267"/>
                    <a:pt x="61" y="1269"/>
                    <a:pt x="66" y="1269"/>
                  </a:cubicBezTo>
                  <a:cubicBezTo>
                    <a:pt x="90" y="1269"/>
                    <a:pt x="118" y="1246"/>
                    <a:pt x="128" y="1214"/>
                  </a:cubicBezTo>
                  <a:cubicBezTo>
                    <a:pt x="167" y="984"/>
                    <a:pt x="243" y="768"/>
                    <a:pt x="345" y="576"/>
                  </a:cubicBezTo>
                  <a:cubicBezTo>
                    <a:pt x="460" y="385"/>
                    <a:pt x="626" y="219"/>
                    <a:pt x="817" y="206"/>
                  </a:cubicBezTo>
                  <a:cubicBezTo>
                    <a:pt x="824" y="206"/>
                    <a:pt x="831" y="205"/>
                    <a:pt x="838" y="205"/>
                  </a:cubicBezTo>
                  <a:cubicBezTo>
                    <a:pt x="1020" y="205"/>
                    <a:pt x="1166" y="367"/>
                    <a:pt x="1264" y="563"/>
                  </a:cubicBezTo>
                  <a:cubicBezTo>
                    <a:pt x="1366" y="768"/>
                    <a:pt x="1443" y="984"/>
                    <a:pt x="1481" y="1214"/>
                  </a:cubicBezTo>
                  <a:cubicBezTo>
                    <a:pt x="1494" y="1252"/>
                    <a:pt x="1519" y="1265"/>
                    <a:pt x="1558" y="1265"/>
                  </a:cubicBezTo>
                  <a:cubicBezTo>
                    <a:pt x="1583" y="1265"/>
                    <a:pt x="1609" y="1240"/>
                    <a:pt x="1609" y="1201"/>
                  </a:cubicBezTo>
                  <a:cubicBezTo>
                    <a:pt x="1596" y="946"/>
                    <a:pt x="1532" y="704"/>
                    <a:pt x="1430" y="474"/>
                  </a:cubicBezTo>
                  <a:cubicBezTo>
                    <a:pt x="1379" y="359"/>
                    <a:pt x="1302" y="244"/>
                    <a:pt x="1213" y="155"/>
                  </a:cubicBezTo>
                  <a:cubicBezTo>
                    <a:pt x="1108" y="62"/>
                    <a:pt x="982" y="0"/>
                    <a:pt x="8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6"/>
            <p:cNvSpPr/>
            <p:nvPr/>
          </p:nvSpPr>
          <p:spPr>
            <a:xfrm>
              <a:off x="5515285" y="4490775"/>
              <a:ext cx="303263" cy="51900"/>
            </a:xfrm>
            <a:custGeom>
              <a:avLst/>
              <a:gdLst/>
              <a:ahLst/>
              <a:cxnLst/>
              <a:rect l="l" t="t" r="r" b="b"/>
              <a:pathLst>
                <a:path w="8461" h="1448" extrusionOk="0">
                  <a:moveTo>
                    <a:pt x="8363" y="0"/>
                  </a:moveTo>
                  <a:cubicBezTo>
                    <a:pt x="8353" y="0"/>
                    <a:pt x="8342" y="2"/>
                    <a:pt x="8333" y="5"/>
                  </a:cubicBezTo>
                  <a:cubicBezTo>
                    <a:pt x="8167" y="95"/>
                    <a:pt x="8026" y="184"/>
                    <a:pt x="7848" y="248"/>
                  </a:cubicBezTo>
                  <a:cubicBezTo>
                    <a:pt x="7682" y="324"/>
                    <a:pt x="7516" y="414"/>
                    <a:pt x="7363" y="465"/>
                  </a:cubicBezTo>
                  <a:lnTo>
                    <a:pt x="7108" y="567"/>
                  </a:lnTo>
                  <a:lnTo>
                    <a:pt x="6853" y="656"/>
                  </a:lnTo>
                  <a:cubicBezTo>
                    <a:pt x="6687" y="733"/>
                    <a:pt x="6521" y="771"/>
                    <a:pt x="6342" y="822"/>
                  </a:cubicBezTo>
                  <a:cubicBezTo>
                    <a:pt x="5666" y="1013"/>
                    <a:pt x="4951" y="1103"/>
                    <a:pt x="4249" y="1103"/>
                  </a:cubicBezTo>
                  <a:cubicBezTo>
                    <a:pt x="3177" y="1090"/>
                    <a:pt x="2118" y="886"/>
                    <a:pt x="1123" y="477"/>
                  </a:cubicBezTo>
                  <a:cubicBezTo>
                    <a:pt x="791" y="350"/>
                    <a:pt x="472" y="197"/>
                    <a:pt x="166" y="18"/>
                  </a:cubicBezTo>
                  <a:lnTo>
                    <a:pt x="153" y="18"/>
                  </a:lnTo>
                  <a:cubicBezTo>
                    <a:pt x="135" y="9"/>
                    <a:pt x="119" y="5"/>
                    <a:pt x="104" y="5"/>
                  </a:cubicBezTo>
                  <a:cubicBezTo>
                    <a:pt x="77" y="5"/>
                    <a:pt x="55" y="19"/>
                    <a:pt x="38" y="43"/>
                  </a:cubicBezTo>
                  <a:cubicBezTo>
                    <a:pt x="0" y="82"/>
                    <a:pt x="13" y="133"/>
                    <a:pt x="51" y="158"/>
                  </a:cubicBezTo>
                  <a:cubicBezTo>
                    <a:pt x="664" y="579"/>
                    <a:pt x="1327" y="898"/>
                    <a:pt x="2042" y="1115"/>
                  </a:cubicBezTo>
                  <a:cubicBezTo>
                    <a:pt x="2756" y="1332"/>
                    <a:pt x="3496" y="1447"/>
                    <a:pt x="4237" y="1447"/>
                  </a:cubicBezTo>
                  <a:cubicBezTo>
                    <a:pt x="4977" y="1447"/>
                    <a:pt x="5717" y="1345"/>
                    <a:pt x="6431" y="1115"/>
                  </a:cubicBezTo>
                  <a:cubicBezTo>
                    <a:pt x="6597" y="1052"/>
                    <a:pt x="6776" y="1001"/>
                    <a:pt x="6955" y="924"/>
                  </a:cubicBezTo>
                  <a:lnTo>
                    <a:pt x="7210" y="822"/>
                  </a:lnTo>
                  <a:lnTo>
                    <a:pt x="7452" y="707"/>
                  </a:lnTo>
                  <a:cubicBezTo>
                    <a:pt x="7784" y="541"/>
                    <a:pt x="8103" y="362"/>
                    <a:pt x="8409" y="158"/>
                  </a:cubicBezTo>
                  <a:cubicBezTo>
                    <a:pt x="8448" y="133"/>
                    <a:pt x="8460" y="82"/>
                    <a:pt x="8448" y="43"/>
                  </a:cubicBezTo>
                  <a:cubicBezTo>
                    <a:pt x="8428" y="15"/>
                    <a:pt x="8395" y="0"/>
                    <a:pt x="83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6"/>
            <p:cNvSpPr/>
            <p:nvPr/>
          </p:nvSpPr>
          <p:spPr>
            <a:xfrm>
              <a:off x="5469514" y="4441563"/>
              <a:ext cx="81004" cy="62223"/>
            </a:xfrm>
            <a:custGeom>
              <a:avLst/>
              <a:gdLst/>
              <a:ahLst/>
              <a:cxnLst/>
              <a:rect l="l" t="t" r="r" b="b"/>
              <a:pathLst>
                <a:path w="2260" h="1736" extrusionOk="0">
                  <a:moveTo>
                    <a:pt x="1124" y="0"/>
                  </a:moveTo>
                  <a:cubicBezTo>
                    <a:pt x="499" y="0"/>
                    <a:pt x="1" y="383"/>
                    <a:pt x="1" y="868"/>
                  </a:cubicBezTo>
                  <a:cubicBezTo>
                    <a:pt x="1" y="1340"/>
                    <a:pt x="499" y="1735"/>
                    <a:pt x="1124" y="1735"/>
                  </a:cubicBezTo>
                  <a:cubicBezTo>
                    <a:pt x="1749" y="1735"/>
                    <a:pt x="2260" y="1340"/>
                    <a:pt x="2260" y="868"/>
                  </a:cubicBezTo>
                  <a:cubicBezTo>
                    <a:pt x="2260" y="383"/>
                    <a:pt x="1749" y="0"/>
                    <a:pt x="1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6"/>
            <p:cNvSpPr/>
            <p:nvPr/>
          </p:nvSpPr>
          <p:spPr>
            <a:xfrm>
              <a:off x="5784211" y="4441563"/>
              <a:ext cx="80968" cy="62223"/>
            </a:xfrm>
            <a:custGeom>
              <a:avLst/>
              <a:gdLst/>
              <a:ahLst/>
              <a:cxnLst/>
              <a:rect l="l" t="t" r="r" b="b"/>
              <a:pathLst>
                <a:path w="2259" h="1736" extrusionOk="0">
                  <a:moveTo>
                    <a:pt x="1136" y="0"/>
                  </a:moveTo>
                  <a:cubicBezTo>
                    <a:pt x="511" y="0"/>
                    <a:pt x="0" y="383"/>
                    <a:pt x="0" y="868"/>
                  </a:cubicBezTo>
                  <a:cubicBezTo>
                    <a:pt x="0" y="1340"/>
                    <a:pt x="511" y="1735"/>
                    <a:pt x="1136" y="1735"/>
                  </a:cubicBezTo>
                  <a:cubicBezTo>
                    <a:pt x="1761" y="1735"/>
                    <a:pt x="2259" y="1340"/>
                    <a:pt x="2259" y="868"/>
                  </a:cubicBezTo>
                  <a:cubicBezTo>
                    <a:pt x="2259" y="383"/>
                    <a:pt x="1761" y="0"/>
                    <a:pt x="11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801928" y="3833178"/>
            <a:ext cx="3776996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800" dirty="0">
                <a:latin typeface="Patrick Hand" panose="020B0604020202020204" charset="0"/>
              </a:rPr>
              <a:t>Our game has two game modes for learning</a:t>
            </a:r>
          </a:p>
        </p:txBody>
      </p:sp>
      <p:sp>
        <p:nvSpPr>
          <p:cNvPr id="41" name="Google Shape;2644;p67"/>
          <p:cNvSpPr/>
          <p:nvPr/>
        </p:nvSpPr>
        <p:spPr>
          <a:xfrm>
            <a:off x="1774239" y="3418609"/>
            <a:ext cx="241173" cy="173013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3">
                <a:alpha val="3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782434" y="4925894"/>
            <a:ext cx="4007701" cy="118494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900" dirty="0">
                <a:solidFill>
                  <a:schemeClr val="bg1"/>
                </a:solidFill>
              </a:rPr>
              <a:t>The first option would be to display a word in Hebrew and the player will have to say it in English</a:t>
            </a:r>
          </a:p>
          <a:p>
            <a:endParaRPr lang="he-IL" dirty="0">
              <a:latin typeface="Nunito" panose="020B0604020202020204" charset="0"/>
            </a:endParaRPr>
          </a:p>
        </p:txBody>
      </p:sp>
      <p:cxnSp>
        <p:nvCxnSpPr>
          <p:cNvPr id="8" name="מחבר חץ ישר 7"/>
          <p:cNvCxnSpPr/>
          <p:nvPr/>
        </p:nvCxnSpPr>
        <p:spPr>
          <a:xfrm flipH="1">
            <a:off x="3056839" y="4195449"/>
            <a:ext cx="1365187" cy="569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81216" y="6150154"/>
            <a:ext cx="3191905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900" dirty="0">
                <a:solidFill>
                  <a:schemeClr val="bg1"/>
                </a:solidFill>
                <a:latin typeface="Nunito" panose="020B0604020202020204" charset="0"/>
              </a:rPr>
              <a:t>A second option would be to hear a word in English and the player would have to write it in English</a:t>
            </a:r>
          </a:p>
          <a:p>
            <a:endParaRPr lang="he-IL" dirty="0"/>
          </a:p>
        </p:txBody>
      </p:sp>
      <p:cxnSp>
        <p:nvCxnSpPr>
          <p:cNvPr id="13" name="מחבר חץ ישר 12"/>
          <p:cNvCxnSpPr/>
          <p:nvPr/>
        </p:nvCxnSpPr>
        <p:spPr>
          <a:xfrm>
            <a:off x="5893904" y="4195449"/>
            <a:ext cx="964096" cy="1856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/>
          <p:cNvSpPr/>
          <p:nvPr/>
        </p:nvSpPr>
        <p:spPr>
          <a:xfrm>
            <a:off x="1267691" y="3834246"/>
            <a:ext cx="359616" cy="36323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52" name="Google Shape;1052;p37"/>
          <p:cNvSpPr txBox="1">
            <a:spLocks noGrp="1"/>
          </p:cNvSpPr>
          <p:nvPr>
            <p:ph type="title"/>
          </p:nvPr>
        </p:nvSpPr>
        <p:spPr>
          <a:xfrm>
            <a:off x="1184425" y="75210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lvl="0"/>
            <a:r>
              <a:rPr lang="en-US" dirty="0"/>
              <a:t>How does it work</a:t>
            </a:r>
            <a:r>
              <a:rPr lang="en" dirty="0" smtClean="0"/>
              <a:t>?</a:t>
            </a:r>
            <a:endParaRPr dirty="0"/>
          </a:p>
        </p:txBody>
      </p:sp>
      <p:sp>
        <p:nvSpPr>
          <p:cNvPr id="1053" name="Google Shape;1053;p37"/>
          <p:cNvSpPr txBox="1">
            <a:spLocks noGrp="1"/>
          </p:cNvSpPr>
          <p:nvPr>
            <p:ph type="subTitle" idx="1"/>
          </p:nvPr>
        </p:nvSpPr>
        <p:spPr>
          <a:xfrm>
            <a:off x="1796088" y="2387208"/>
            <a:ext cx="3399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First Game</a:t>
            </a:r>
            <a:endParaRPr dirty="0"/>
          </a:p>
        </p:txBody>
      </p:sp>
      <p:sp>
        <p:nvSpPr>
          <p:cNvPr id="1054" name="Google Shape;1054;p37"/>
          <p:cNvSpPr txBox="1">
            <a:spLocks noGrp="1"/>
          </p:cNvSpPr>
          <p:nvPr>
            <p:ph type="subTitle" idx="2"/>
          </p:nvPr>
        </p:nvSpPr>
        <p:spPr>
          <a:xfrm>
            <a:off x="6256141" y="2390155"/>
            <a:ext cx="3399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Second Game</a:t>
            </a:r>
            <a:endParaRPr dirty="0"/>
          </a:p>
        </p:txBody>
      </p:sp>
      <p:sp>
        <p:nvSpPr>
          <p:cNvPr id="1055" name="Google Shape;1055;p37"/>
          <p:cNvSpPr txBox="1">
            <a:spLocks noGrp="1"/>
          </p:cNvSpPr>
          <p:nvPr>
            <p:ph type="subTitle" idx="3"/>
          </p:nvPr>
        </p:nvSpPr>
        <p:spPr>
          <a:xfrm>
            <a:off x="846826" y="3166077"/>
            <a:ext cx="5913782" cy="2681838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700" dirty="0">
                <a:latin typeface="Patrick Hand" panose="020B0604020202020204" charset="0"/>
              </a:rPr>
              <a:t>This game uses Google's speech to text </a:t>
            </a:r>
            <a:r>
              <a:rPr lang="en-US" sz="1700" dirty="0" smtClean="0">
                <a:latin typeface="Patrick Hand" panose="020B0604020202020204" charset="0"/>
              </a:rPr>
              <a:t>API.</a:t>
            </a:r>
          </a:p>
          <a:p>
            <a:pPr marL="114300" indent="0" algn="l"/>
            <a:endParaRPr lang="en-US" sz="1700" dirty="0" smtClean="0">
              <a:latin typeface="Patrick Hand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00" dirty="0">
                <a:latin typeface="Patrick Hand" panose="020B0604020202020204" charset="0"/>
              </a:rPr>
              <a:t>The player recording </a:t>
            </a:r>
            <a:r>
              <a:rPr lang="en-US" sz="1700" dirty="0" smtClean="0">
                <a:latin typeface="Patrick Hand" panose="020B0604020202020204" charset="0"/>
              </a:rPr>
              <a:t>himself say the word on screen.</a:t>
            </a:r>
          </a:p>
          <a:p>
            <a:pPr marL="114300" indent="0" algn="l"/>
            <a:endParaRPr lang="en-US" sz="1700" dirty="0" smtClean="0">
              <a:latin typeface="Patrick Hand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00" dirty="0">
                <a:latin typeface="Patrick Hand" panose="020B0604020202020204" charset="0"/>
              </a:rPr>
              <a:t>Google API analyzes WAV file and returns us a </a:t>
            </a:r>
            <a:r>
              <a:rPr lang="en-US" sz="1700" dirty="0" smtClean="0">
                <a:latin typeface="Patrick Hand" panose="020B0604020202020204" charset="0"/>
              </a:rPr>
              <a:t>string</a:t>
            </a:r>
          </a:p>
          <a:p>
            <a:pPr marL="114300" indent="0" algn="l"/>
            <a:endParaRPr lang="en-US" sz="1700" dirty="0">
              <a:latin typeface="Patrick Hand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00" dirty="0">
                <a:latin typeface="Patrick Hand" panose="020B0604020202020204" charset="0"/>
              </a:rPr>
              <a:t>The program makes a comparison of the </a:t>
            </a:r>
            <a:r>
              <a:rPr lang="en-US" sz="1700" dirty="0" smtClean="0">
                <a:latin typeface="Patrick Hand" panose="020B0604020202020204" charset="0"/>
              </a:rPr>
              <a:t>string</a:t>
            </a:r>
          </a:p>
          <a:p>
            <a:pPr marL="114300" indent="0" algn="l"/>
            <a:r>
              <a:rPr lang="en-US" sz="1700" dirty="0">
                <a:latin typeface="Patrick Hand" panose="020B0604020202020204" charset="0"/>
              </a:rPr>
              <a:t> </a:t>
            </a:r>
            <a:r>
              <a:rPr lang="en-US" sz="1700" dirty="0" smtClean="0">
                <a:latin typeface="Patrick Hand" panose="020B0604020202020204" charset="0"/>
              </a:rPr>
              <a:t>       </a:t>
            </a:r>
            <a:r>
              <a:rPr lang="en-US" sz="1700" dirty="0">
                <a:latin typeface="Patrick Hand" panose="020B0604020202020204" charset="0"/>
              </a:rPr>
              <a:t>against the correct word.</a:t>
            </a:r>
            <a:endParaRPr lang="he-IL" sz="1700" dirty="0">
              <a:latin typeface="Patrick Hand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56" name="Google Shape;1056;p37"/>
          <p:cNvSpPr txBox="1">
            <a:spLocks noGrp="1"/>
          </p:cNvSpPr>
          <p:nvPr>
            <p:ph type="subTitle" idx="4"/>
          </p:nvPr>
        </p:nvSpPr>
        <p:spPr>
          <a:xfrm>
            <a:off x="5574146" y="3005642"/>
            <a:ext cx="5362437" cy="2960959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700" dirty="0">
                <a:latin typeface="Patrick Hand" panose="020B0604020202020204" charset="0"/>
              </a:rPr>
              <a:t>This game GOOGLE's text to speech </a:t>
            </a:r>
            <a:r>
              <a:rPr lang="en-US" sz="1700" dirty="0" smtClean="0">
                <a:latin typeface="Patrick Hand" panose="020B0604020202020204" charset="0"/>
              </a:rPr>
              <a:t>API</a:t>
            </a:r>
          </a:p>
          <a:p>
            <a:pPr marL="114300" indent="0" algn="l"/>
            <a:endParaRPr lang="en-US" sz="1700" dirty="0">
              <a:latin typeface="Patrick Hand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00" dirty="0">
                <a:latin typeface="Patrick Hand" panose="020B0604020202020204" charset="0"/>
              </a:rPr>
              <a:t>The program creates 10 WAV files for each </a:t>
            </a:r>
            <a:r>
              <a:rPr lang="en-US" sz="1700" dirty="0" smtClean="0">
                <a:latin typeface="Patrick Hand" panose="020B0604020202020204" charset="0"/>
              </a:rPr>
              <a:t>level</a:t>
            </a:r>
          </a:p>
          <a:p>
            <a:pPr marL="114300" indent="0" algn="l"/>
            <a:endParaRPr lang="en-US" sz="1700" dirty="0">
              <a:latin typeface="Patrick Hand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00" dirty="0">
                <a:latin typeface="Patrick Hand" panose="020B0604020202020204" charset="0"/>
              </a:rPr>
              <a:t>The player pressed a button to hear the word</a:t>
            </a:r>
            <a:r>
              <a:rPr lang="en-US" sz="1700" dirty="0" smtClean="0">
                <a:latin typeface="Patrick Hand" panose="020B0604020202020204" charset="0"/>
              </a:rPr>
              <a:t>.</a:t>
            </a:r>
          </a:p>
          <a:p>
            <a:pPr marL="114300" indent="0" algn="l"/>
            <a:endParaRPr lang="en-US" sz="1700" dirty="0">
              <a:latin typeface="Patrick Hand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00" dirty="0">
                <a:latin typeface="Patrick Hand" panose="020B0604020202020204" charset="0"/>
              </a:rPr>
              <a:t>The player inserts his answer into the </a:t>
            </a:r>
            <a:r>
              <a:rPr lang="en-US" sz="1700" dirty="0" smtClean="0">
                <a:latin typeface="Patrick Hand" panose="020B0604020202020204" charset="0"/>
              </a:rPr>
              <a:t>textbox</a:t>
            </a:r>
          </a:p>
          <a:p>
            <a:pPr marL="114300" indent="0" algn="l"/>
            <a:endParaRPr lang="en-US" sz="1700" dirty="0">
              <a:latin typeface="Patrick Hand" panose="020B060402020202020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00" dirty="0">
                <a:latin typeface="Patrick Hand" panose="020B0604020202020204" charset="0"/>
              </a:rPr>
              <a:t>The program compares the words, if it is the same - The player moving to the next level.</a:t>
            </a:r>
          </a:p>
        </p:txBody>
      </p:sp>
      <p:grpSp>
        <p:nvGrpSpPr>
          <p:cNvPr id="1057" name="Google Shape;1057;p37"/>
          <p:cNvGrpSpPr/>
          <p:nvPr/>
        </p:nvGrpSpPr>
        <p:grpSpPr>
          <a:xfrm>
            <a:off x="8916925" y="303881"/>
            <a:ext cx="1323596" cy="965386"/>
            <a:chOff x="8916925" y="303881"/>
            <a:chExt cx="1323596" cy="965386"/>
          </a:xfrm>
        </p:grpSpPr>
        <p:grpSp>
          <p:nvGrpSpPr>
            <p:cNvPr id="1058" name="Google Shape;1058;p37"/>
            <p:cNvGrpSpPr/>
            <p:nvPr/>
          </p:nvGrpSpPr>
          <p:grpSpPr>
            <a:xfrm>
              <a:off x="9466238" y="303881"/>
              <a:ext cx="774282" cy="965386"/>
              <a:chOff x="9504519" y="2667288"/>
              <a:chExt cx="976027" cy="1216925"/>
            </a:xfrm>
          </p:grpSpPr>
          <p:sp>
            <p:nvSpPr>
              <p:cNvPr id="1059" name="Google Shape;1059;p37"/>
              <p:cNvSpPr/>
              <p:nvPr/>
            </p:nvSpPr>
            <p:spPr>
              <a:xfrm>
                <a:off x="9504519" y="3561092"/>
                <a:ext cx="294088" cy="323120"/>
              </a:xfrm>
              <a:custGeom>
                <a:avLst/>
                <a:gdLst/>
                <a:ahLst/>
                <a:cxnLst/>
                <a:rect l="l" t="t" r="r" b="b"/>
                <a:pathLst>
                  <a:path w="8205" h="9015" extrusionOk="0">
                    <a:moveTo>
                      <a:pt x="2360" y="1"/>
                    </a:moveTo>
                    <a:lnTo>
                      <a:pt x="51" y="8614"/>
                    </a:lnTo>
                    <a:cubicBezTo>
                      <a:pt x="0" y="8826"/>
                      <a:pt x="173" y="9014"/>
                      <a:pt x="368" y="9014"/>
                    </a:cubicBezTo>
                    <a:cubicBezTo>
                      <a:pt x="419" y="9014"/>
                      <a:pt x="472" y="9001"/>
                      <a:pt x="523" y="8972"/>
                    </a:cubicBezTo>
                    <a:lnTo>
                      <a:pt x="8205" y="4442"/>
                    </a:lnTo>
                    <a:lnTo>
                      <a:pt x="23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7"/>
              <p:cNvSpPr/>
              <p:nvPr/>
            </p:nvSpPr>
            <p:spPr>
              <a:xfrm>
                <a:off x="9589107" y="2882378"/>
                <a:ext cx="725416" cy="837460"/>
              </a:xfrm>
              <a:custGeom>
                <a:avLst/>
                <a:gdLst/>
                <a:ahLst/>
                <a:cxnLst/>
                <a:rect l="l" t="t" r="r" b="b"/>
                <a:pathLst>
                  <a:path w="20239" h="23365" extrusionOk="0">
                    <a:moveTo>
                      <a:pt x="14394" y="0"/>
                    </a:moveTo>
                    <a:lnTo>
                      <a:pt x="0" y="18937"/>
                    </a:lnTo>
                    <a:cubicBezTo>
                      <a:pt x="524" y="19333"/>
                      <a:pt x="753" y="19983"/>
                      <a:pt x="843" y="20392"/>
                    </a:cubicBezTo>
                    <a:cubicBezTo>
                      <a:pt x="890" y="20568"/>
                      <a:pt x="1045" y="20701"/>
                      <a:pt x="1229" y="20701"/>
                    </a:cubicBezTo>
                    <a:cubicBezTo>
                      <a:pt x="1244" y="20701"/>
                      <a:pt x="1260" y="20700"/>
                      <a:pt x="1277" y="20698"/>
                    </a:cubicBezTo>
                    <a:cubicBezTo>
                      <a:pt x="1365" y="20688"/>
                      <a:pt x="1454" y="20682"/>
                      <a:pt x="1541" y="20682"/>
                    </a:cubicBezTo>
                    <a:cubicBezTo>
                      <a:pt x="2635" y="20682"/>
                      <a:pt x="3601" y="21477"/>
                      <a:pt x="3790" y="22599"/>
                    </a:cubicBezTo>
                    <a:cubicBezTo>
                      <a:pt x="3827" y="22783"/>
                      <a:pt x="4004" y="22919"/>
                      <a:pt x="4198" y="22919"/>
                    </a:cubicBezTo>
                    <a:cubicBezTo>
                      <a:pt x="4207" y="22919"/>
                      <a:pt x="4216" y="22919"/>
                      <a:pt x="4224" y="22918"/>
                    </a:cubicBezTo>
                    <a:cubicBezTo>
                      <a:pt x="4305" y="22909"/>
                      <a:pt x="4386" y="22905"/>
                      <a:pt x="4467" y="22905"/>
                    </a:cubicBezTo>
                    <a:cubicBezTo>
                      <a:pt x="4958" y="22905"/>
                      <a:pt x="5439" y="23069"/>
                      <a:pt x="5845" y="23365"/>
                    </a:cubicBezTo>
                    <a:lnTo>
                      <a:pt x="20239" y="4428"/>
                    </a:lnTo>
                    <a:lnTo>
                      <a:pt x="143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7"/>
              <p:cNvSpPr/>
              <p:nvPr/>
            </p:nvSpPr>
            <p:spPr>
              <a:xfrm>
                <a:off x="9504519" y="3762348"/>
                <a:ext cx="114338" cy="121864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400" extrusionOk="0">
                    <a:moveTo>
                      <a:pt x="855" y="1"/>
                    </a:moveTo>
                    <a:lnTo>
                      <a:pt x="51" y="2999"/>
                    </a:lnTo>
                    <a:cubicBezTo>
                      <a:pt x="0" y="3211"/>
                      <a:pt x="173" y="3399"/>
                      <a:pt x="368" y="3399"/>
                    </a:cubicBezTo>
                    <a:cubicBezTo>
                      <a:pt x="419" y="3399"/>
                      <a:pt x="472" y="3386"/>
                      <a:pt x="523" y="3357"/>
                    </a:cubicBezTo>
                    <a:lnTo>
                      <a:pt x="3190" y="1774"/>
                    </a:lnTo>
                    <a:lnTo>
                      <a:pt x="85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7"/>
              <p:cNvSpPr/>
              <p:nvPr/>
            </p:nvSpPr>
            <p:spPr>
              <a:xfrm>
                <a:off x="9648570" y="2916214"/>
                <a:ext cx="516849" cy="679681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18963" fill="none" extrusionOk="0">
                    <a:moveTo>
                      <a:pt x="0" y="18963"/>
                    </a:moveTo>
                    <a:lnTo>
                      <a:pt x="14420" y="1"/>
                    </a:lnTo>
                  </a:path>
                </a:pathLst>
              </a:custGeom>
              <a:solidFill>
                <a:schemeClr val="accent6"/>
              </a:solidFill>
              <a:ln w="6375" cap="flat" cmpd="sng">
                <a:solidFill>
                  <a:srgbClr val="421F00"/>
                </a:solidFill>
                <a:prstDash val="solid"/>
                <a:miter lim="127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7"/>
              <p:cNvSpPr/>
              <p:nvPr/>
            </p:nvSpPr>
            <p:spPr>
              <a:xfrm>
                <a:off x="9748714" y="2992128"/>
                <a:ext cx="516885" cy="680147"/>
              </a:xfrm>
              <a:custGeom>
                <a:avLst/>
                <a:gdLst/>
                <a:ahLst/>
                <a:cxnLst/>
                <a:rect l="l" t="t" r="r" b="b"/>
                <a:pathLst>
                  <a:path w="14421" h="18976" fill="none" extrusionOk="0">
                    <a:moveTo>
                      <a:pt x="1" y="18976"/>
                    </a:moveTo>
                    <a:lnTo>
                      <a:pt x="14420" y="1"/>
                    </a:lnTo>
                  </a:path>
                </a:pathLst>
              </a:custGeom>
              <a:solidFill>
                <a:schemeClr val="accent6"/>
              </a:solidFill>
              <a:ln w="6375" cap="flat" cmpd="sng">
                <a:solidFill>
                  <a:srgbClr val="421F00"/>
                </a:solidFill>
                <a:prstDash val="solid"/>
                <a:miter lim="127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7"/>
              <p:cNvSpPr/>
              <p:nvPr/>
            </p:nvSpPr>
            <p:spPr>
              <a:xfrm>
                <a:off x="10105490" y="2667288"/>
                <a:ext cx="375056" cy="373371"/>
              </a:xfrm>
              <a:custGeom>
                <a:avLst/>
                <a:gdLst/>
                <a:ahLst/>
                <a:cxnLst/>
                <a:rect l="l" t="t" r="r" b="b"/>
                <a:pathLst>
                  <a:path w="10464" h="10417" extrusionOk="0">
                    <a:moveTo>
                      <a:pt x="5614" y="0"/>
                    </a:moveTo>
                    <a:cubicBezTo>
                      <a:pt x="4966" y="0"/>
                      <a:pt x="4325" y="291"/>
                      <a:pt x="3905" y="846"/>
                    </a:cubicBezTo>
                    <a:lnTo>
                      <a:pt x="0" y="5976"/>
                    </a:lnTo>
                    <a:lnTo>
                      <a:pt x="5845" y="10416"/>
                    </a:lnTo>
                    <a:lnTo>
                      <a:pt x="9749" y="5287"/>
                    </a:lnTo>
                    <a:cubicBezTo>
                      <a:pt x="10464" y="4342"/>
                      <a:pt x="10285" y="2990"/>
                      <a:pt x="9341" y="2275"/>
                    </a:cubicBezTo>
                    <a:lnTo>
                      <a:pt x="6917" y="438"/>
                    </a:lnTo>
                    <a:cubicBezTo>
                      <a:pt x="6527" y="143"/>
                      <a:pt x="6069" y="0"/>
                      <a:pt x="5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7"/>
              <p:cNvSpPr/>
              <p:nvPr/>
            </p:nvSpPr>
            <p:spPr>
              <a:xfrm>
                <a:off x="10189649" y="2809654"/>
                <a:ext cx="156918" cy="127814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566" extrusionOk="0">
                    <a:moveTo>
                      <a:pt x="1621" y="0"/>
                    </a:moveTo>
                    <a:cubicBezTo>
                      <a:pt x="1621" y="0"/>
                      <a:pt x="0" y="2348"/>
                      <a:pt x="1276" y="3318"/>
                    </a:cubicBezTo>
                    <a:cubicBezTo>
                      <a:pt x="1505" y="3494"/>
                      <a:pt x="1752" y="3565"/>
                      <a:pt x="2004" y="3565"/>
                    </a:cubicBezTo>
                    <a:cubicBezTo>
                      <a:pt x="3144" y="3565"/>
                      <a:pt x="4377" y="2093"/>
                      <a:pt x="4377" y="2093"/>
                    </a:cubicBezTo>
                    <a:lnTo>
                      <a:pt x="16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7"/>
              <p:cNvSpPr/>
              <p:nvPr/>
            </p:nvSpPr>
            <p:spPr>
              <a:xfrm>
                <a:off x="10267857" y="2765711"/>
                <a:ext cx="41183" cy="41685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1163" extrusionOk="0">
                    <a:moveTo>
                      <a:pt x="806" y="0"/>
                    </a:moveTo>
                    <a:cubicBezTo>
                      <a:pt x="618" y="0"/>
                      <a:pt x="370" y="149"/>
                      <a:pt x="179" y="397"/>
                    </a:cubicBezTo>
                    <a:cubicBezTo>
                      <a:pt x="102" y="499"/>
                      <a:pt x="39" y="614"/>
                      <a:pt x="0" y="741"/>
                    </a:cubicBezTo>
                    <a:cubicBezTo>
                      <a:pt x="115" y="780"/>
                      <a:pt x="217" y="831"/>
                      <a:pt x="319" y="907"/>
                    </a:cubicBezTo>
                    <a:cubicBezTo>
                      <a:pt x="409" y="984"/>
                      <a:pt x="485" y="1061"/>
                      <a:pt x="562" y="1163"/>
                    </a:cubicBezTo>
                    <a:cubicBezTo>
                      <a:pt x="664" y="1086"/>
                      <a:pt x="753" y="997"/>
                      <a:pt x="830" y="895"/>
                    </a:cubicBezTo>
                    <a:cubicBezTo>
                      <a:pt x="1085" y="563"/>
                      <a:pt x="1149" y="193"/>
                      <a:pt x="970" y="52"/>
                    </a:cubicBezTo>
                    <a:cubicBezTo>
                      <a:pt x="925" y="17"/>
                      <a:pt x="869" y="0"/>
                      <a:pt x="8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7"/>
              <p:cNvSpPr/>
              <p:nvPr/>
            </p:nvSpPr>
            <p:spPr>
              <a:xfrm>
                <a:off x="10337355" y="2818758"/>
                <a:ext cx="41219" cy="41685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163" extrusionOk="0">
                    <a:moveTo>
                      <a:pt x="809" y="1"/>
                    </a:moveTo>
                    <a:cubicBezTo>
                      <a:pt x="624" y="1"/>
                      <a:pt x="383" y="149"/>
                      <a:pt x="192" y="397"/>
                    </a:cubicBezTo>
                    <a:cubicBezTo>
                      <a:pt x="116" y="499"/>
                      <a:pt x="52" y="614"/>
                      <a:pt x="1" y="742"/>
                    </a:cubicBezTo>
                    <a:cubicBezTo>
                      <a:pt x="116" y="780"/>
                      <a:pt x="231" y="831"/>
                      <a:pt x="320" y="908"/>
                    </a:cubicBezTo>
                    <a:cubicBezTo>
                      <a:pt x="409" y="984"/>
                      <a:pt x="499" y="1061"/>
                      <a:pt x="562" y="1163"/>
                    </a:cubicBezTo>
                    <a:cubicBezTo>
                      <a:pt x="664" y="1086"/>
                      <a:pt x="767" y="997"/>
                      <a:pt x="843" y="895"/>
                    </a:cubicBezTo>
                    <a:cubicBezTo>
                      <a:pt x="1098" y="563"/>
                      <a:pt x="1149" y="193"/>
                      <a:pt x="971" y="53"/>
                    </a:cubicBezTo>
                    <a:cubicBezTo>
                      <a:pt x="926" y="17"/>
                      <a:pt x="870" y="1"/>
                      <a:pt x="8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7"/>
              <p:cNvSpPr/>
              <p:nvPr/>
            </p:nvSpPr>
            <p:spPr>
              <a:xfrm>
                <a:off x="10219362" y="2778829"/>
                <a:ext cx="48065" cy="38567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076" extrusionOk="0">
                    <a:moveTo>
                      <a:pt x="482" y="0"/>
                    </a:moveTo>
                    <a:cubicBezTo>
                      <a:pt x="346" y="0"/>
                      <a:pt x="227" y="48"/>
                      <a:pt x="154" y="146"/>
                    </a:cubicBezTo>
                    <a:cubicBezTo>
                      <a:pt x="1" y="350"/>
                      <a:pt x="103" y="695"/>
                      <a:pt x="383" y="911"/>
                    </a:cubicBezTo>
                    <a:cubicBezTo>
                      <a:pt x="526" y="1022"/>
                      <a:pt x="688" y="1076"/>
                      <a:pt x="835" y="1076"/>
                    </a:cubicBezTo>
                    <a:cubicBezTo>
                      <a:pt x="978" y="1076"/>
                      <a:pt x="1106" y="1025"/>
                      <a:pt x="1187" y="924"/>
                    </a:cubicBezTo>
                    <a:cubicBezTo>
                      <a:pt x="1341" y="720"/>
                      <a:pt x="1238" y="375"/>
                      <a:pt x="945" y="171"/>
                    </a:cubicBezTo>
                    <a:cubicBezTo>
                      <a:pt x="798" y="58"/>
                      <a:pt x="631" y="0"/>
                      <a:pt x="4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10334631" y="2866429"/>
                <a:ext cx="48065" cy="38567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076" extrusionOk="0">
                    <a:moveTo>
                      <a:pt x="495" y="0"/>
                    </a:moveTo>
                    <a:cubicBezTo>
                      <a:pt x="354" y="0"/>
                      <a:pt x="229" y="51"/>
                      <a:pt x="153" y="152"/>
                    </a:cubicBezTo>
                    <a:cubicBezTo>
                      <a:pt x="0" y="356"/>
                      <a:pt x="102" y="688"/>
                      <a:pt x="383" y="905"/>
                    </a:cubicBezTo>
                    <a:cubicBezTo>
                      <a:pt x="530" y="1018"/>
                      <a:pt x="698" y="1076"/>
                      <a:pt x="848" y="1076"/>
                    </a:cubicBezTo>
                    <a:cubicBezTo>
                      <a:pt x="985" y="1076"/>
                      <a:pt x="1108" y="1028"/>
                      <a:pt x="1187" y="930"/>
                    </a:cubicBezTo>
                    <a:cubicBezTo>
                      <a:pt x="1340" y="726"/>
                      <a:pt x="1238" y="382"/>
                      <a:pt x="945" y="165"/>
                    </a:cubicBezTo>
                    <a:cubicBezTo>
                      <a:pt x="802" y="54"/>
                      <a:pt x="640" y="0"/>
                      <a:pt x="4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10097247" y="2881447"/>
                <a:ext cx="217743" cy="17018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4748" extrusionOk="0">
                    <a:moveTo>
                      <a:pt x="230" y="1"/>
                    </a:moveTo>
                    <a:lnTo>
                      <a:pt x="1" y="307"/>
                    </a:lnTo>
                    <a:lnTo>
                      <a:pt x="5845" y="4748"/>
                    </a:lnTo>
                    <a:lnTo>
                      <a:pt x="6075" y="4441"/>
                    </a:lnTo>
                    <a:lnTo>
                      <a:pt x="23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71" name="Google Shape;1071;p37"/>
            <p:cNvCxnSpPr/>
            <p:nvPr/>
          </p:nvCxnSpPr>
          <p:spPr>
            <a:xfrm>
              <a:off x="8916925" y="1244225"/>
              <a:ext cx="525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72" name="Google Shape;1072;p37"/>
          <p:cNvGrpSpPr/>
          <p:nvPr/>
        </p:nvGrpSpPr>
        <p:grpSpPr>
          <a:xfrm>
            <a:off x="7653375" y="1633888"/>
            <a:ext cx="605067" cy="588595"/>
            <a:chOff x="5173616" y="2055326"/>
            <a:chExt cx="605067" cy="588595"/>
          </a:xfrm>
        </p:grpSpPr>
        <p:sp>
          <p:nvSpPr>
            <p:cNvPr id="1073" name="Google Shape;1073;p37"/>
            <p:cNvSpPr/>
            <p:nvPr/>
          </p:nvSpPr>
          <p:spPr>
            <a:xfrm>
              <a:off x="5230639" y="2502238"/>
              <a:ext cx="511369" cy="87153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799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7"/>
            <p:cNvSpPr/>
            <p:nvPr/>
          </p:nvSpPr>
          <p:spPr>
            <a:xfrm>
              <a:off x="5233207" y="2502238"/>
              <a:ext cx="508801" cy="87153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0"/>
                  </a:lnTo>
                  <a:cubicBezTo>
                    <a:pt x="19805" y="2061"/>
                    <a:pt x="19469" y="2397"/>
                    <a:pt x="19048" y="2397"/>
                  </a:cubicBezTo>
                  <a:lnTo>
                    <a:pt x="0" y="2397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000000">
                <a:alpha val="3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7"/>
            <p:cNvSpPr/>
            <p:nvPr/>
          </p:nvSpPr>
          <p:spPr>
            <a:xfrm>
              <a:off x="5178703" y="2447198"/>
              <a:ext cx="599472" cy="196215"/>
            </a:xfrm>
            <a:custGeom>
              <a:avLst/>
              <a:gdLst/>
              <a:ahLst/>
              <a:cxnLst/>
              <a:rect l="l" t="t" r="r" b="b"/>
              <a:pathLst>
                <a:path w="24747" h="8096" extrusionOk="0">
                  <a:moveTo>
                    <a:pt x="3953" y="1"/>
                  </a:moveTo>
                  <a:cubicBezTo>
                    <a:pt x="1746" y="64"/>
                    <a:pt x="0" y="1851"/>
                    <a:pt x="0" y="4038"/>
                  </a:cubicBezTo>
                  <a:cubicBezTo>
                    <a:pt x="0" y="6245"/>
                    <a:pt x="1746" y="8032"/>
                    <a:pt x="3953" y="8095"/>
                  </a:cubicBezTo>
                  <a:lnTo>
                    <a:pt x="24010" y="8095"/>
                  </a:lnTo>
                  <a:cubicBezTo>
                    <a:pt x="24410" y="8095"/>
                    <a:pt x="24746" y="7759"/>
                    <a:pt x="24746" y="7338"/>
                  </a:cubicBezTo>
                  <a:lnTo>
                    <a:pt x="24746" y="6582"/>
                  </a:lnTo>
                  <a:cubicBezTo>
                    <a:pt x="24746" y="6182"/>
                    <a:pt x="24410" y="5846"/>
                    <a:pt x="24010" y="5846"/>
                  </a:cubicBezTo>
                  <a:lnTo>
                    <a:pt x="3953" y="5867"/>
                  </a:lnTo>
                  <a:cubicBezTo>
                    <a:pt x="2965" y="5867"/>
                    <a:pt x="2166" y="5068"/>
                    <a:pt x="2145" y="4101"/>
                  </a:cubicBezTo>
                  <a:cubicBezTo>
                    <a:pt x="2145" y="3070"/>
                    <a:pt x="2965" y="2251"/>
                    <a:pt x="3995" y="2251"/>
                  </a:cubicBezTo>
                  <a:lnTo>
                    <a:pt x="24010" y="2251"/>
                  </a:lnTo>
                  <a:cubicBezTo>
                    <a:pt x="24410" y="2251"/>
                    <a:pt x="24746" y="1914"/>
                    <a:pt x="24746" y="1515"/>
                  </a:cubicBezTo>
                  <a:lnTo>
                    <a:pt x="24746" y="758"/>
                  </a:lnTo>
                  <a:cubicBezTo>
                    <a:pt x="24746" y="337"/>
                    <a:pt x="24410" y="1"/>
                    <a:pt x="240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7"/>
            <p:cNvSpPr/>
            <p:nvPr/>
          </p:nvSpPr>
          <p:spPr>
            <a:xfrm>
              <a:off x="5744019" y="2447707"/>
              <a:ext cx="34665" cy="54555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58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000000">
                <a:alpha val="3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7"/>
            <p:cNvSpPr/>
            <p:nvPr/>
          </p:nvSpPr>
          <p:spPr>
            <a:xfrm>
              <a:off x="5744019" y="2589366"/>
              <a:ext cx="34665" cy="54555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29"/>
                    <a:pt x="1430" y="1914"/>
                    <a:pt x="1430" y="1493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000000">
                <a:alpha val="3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7"/>
            <p:cNvSpPr/>
            <p:nvPr/>
          </p:nvSpPr>
          <p:spPr>
            <a:xfrm>
              <a:off x="5274460" y="2545548"/>
              <a:ext cx="85075" cy="85529"/>
            </a:xfrm>
            <a:custGeom>
              <a:avLst/>
              <a:gdLst/>
              <a:ahLst/>
              <a:cxnLst/>
              <a:rect l="l" t="t" r="r" b="b"/>
              <a:pathLst>
                <a:path w="3512" h="3529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0"/>
                    <a:pt x="343" y="3529"/>
                    <a:pt x="740" y="3529"/>
                  </a:cubicBezTo>
                  <a:cubicBezTo>
                    <a:pt x="835" y="3529"/>
                    <a:pt x="933" y="3510"/>
                    <a:pt x="1030" y="3470"/>
                  </a:cubicBezTo>
                  <a:lnTo>
                    <a:pt x="1787" y="3154"/>
                  </a:lnTo>
                  <a:lnTo>
                    <a:pt x="2460" y="3449"/>
                  </a:lnTo>
                  <a:cubicBezTo>
                    <a:pt x="2560" y="3490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7"/>
            <p:cNvSpPr/>
            <p:nvPr/>
          </p:nvSpPr>
          <p:spPr>
            <a:xfrm>
              <a:off x="5230639" y="2110390"/>
              <a:ext cx="511369" cy="87153"/>
            </a:xfrm>
            <a:custGeom>
              <a:avLst/>
              <a:gdLst/>
              <a:ahLst/>
              <a:cxnLst/>
              <a:rect l="l" t="t" r="r" b="b"/>
              <a:pathLst>
                <a:path w="21110" h="3596" extrusionOk="0">
                  <a:moveTo>
                    <a:pt x="1809" y="1"/>
                  </a:moveTo>
                  <a:cubicBezTo>
                    <a:pt x="800" y="1"/>
                    <a:pt x="1" y="800"/>
                    <a:pt x="1" y="1788"/>
                  </a:cubicBezTo>
                  <a:cubicBezTo>
                    <a:pt x="1" y="2776"/>
                    <a:pt x="800" y="3596"/>
                    <a:pt x="1809" y="3596"/>
                  </a:cubicBezTo>
                  <a:lnTo>
                    <a:pt x="21109" y="3596"/>
                  </a:lnTo>
                  <a:lnTo>
                    <a:pt x="211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7"/>
            <p:cNvSpPr/>
            <p:nvPr/>
          </p:nvSpPr>
          <p:spPr>
            <a:xfrm>
              <a:off x="5233207" y="2110390"/>
              <a:ext cx="508801" cy="87153"/>
            </a:xfrm>
            <a:custGeom>
              <a:avLst/>
              <a:gdLst/>
              <a:ahLst/>
              <a:cxnLst/>
              <a:rect l="l" t="t" r="r" b="b"/>
              <a:pathLst>
                <a:path w="21004" h="3596" extrusionOk="0">
                  <a:moveTo>
                    <a:pt x="19805" y="1"/>
                  </a:moveTo>
                  <a:lnTo>
                    <a:pt x="19805" y="1641"/>
                  </a:lnTo>
                  <a:cubicBezTo>
                    <a:pt x="19805" y="2061"/>
                    <a:pt x="19469" y="2398"/>
                    <a:pt x="19048" y="2398"/>
                  </a:cubicBezTo>
                  <a:lnTo>
                    <a:pt x="0" y="2398"/>
                  </a:lnTo>
                  <a:cubicBezTo>
                    <a:pt x="252" y="3112"/>
                    <a:pt x="925" y="3596"/>
                    <a:pt x="1703" y="3596"/>
                  </a:cubicBezTo>
                  <a:lnTo>
                    <a:pt x="21003" y="3596"/>
                  </a:lnTo>
                  <a:lnTo>
                    <a:pt x="21003" y="1"/>
                  </a:lnTo>
                  <a:close/>
                </a:path>
              </a:pathLst>
            </a:custGeom>
            <a:solidFill>
              <a:srgbClr val="000000">
                <a:alpha val="3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7"/>
            <p:cNvSpPr/>
            <p:nvPr/>
          </p:nvSpPr>
          <p:spPr>
            <a:xfrm>
              <a:off x="5173616" y="2055326"/>
              <a:ext cx="604559" cy="196263"/>
            </a:xfrm>
            <a:custGeom>
              <a:avLst/>
              <a:gdLst/>
              <a:ahLst/>
              <a:cxnLst/>
              <a:rect l="l" t="t" r="r" b="b"/>
              <a:pathLst>
                <a:path w="24957" h="8098" extrusionOk="0">
                  <a:moveTo>
                    <a:pt x="4049" y="1"/>
                  </a:moveTo>
                  <a:cubicBezTo>
                    <a:pt x="1829" y="1"/>
                    <a:pt x="0" y="1806"/>
                    <a:pt x="0" y="4039"/>
                  </a:cubicBezTo>
                  <a:cubicBezTo>
                    <a:pt x="0" y="6284"/>
                    <a:pt x="1850" y="8097"/>
                    <a:pt x="4086" y="8097"/>
                  </a:cubicBezTo>
                  <a:cubicBezTo>
                    <a:pt x="4112" y="8097"/>
                    <a:pt x="4137" y="8097"/>
                    <a:pt x="4163" y="8097"/>
                  </a:cubicBezTo>
                  <a:lnTo>
                    <a:pt x="24220" y="8097"/>
                  </a:lnTo>
                  <a:cubicBezTo>
                    <a:pt x="24620" y="8097"/>
                    <a:pt x="24956" y="7760"/>
                    <a:pt x="24956" y="7340"/>
                  </a:cubicBezTo>
                  <a:lnTo>
                    <a:pt x="24956" y="6583"/>
                  </a:lnTo>
                  <a:cubicBezTo>
                    <a:pt x="24956" y="6183"/>
                    <a:pt x="24620" y="5847"/>
                    <a:pt x="24220" y="5847"/>
                  </a:cubicBezTo>
                  <a:lnTo>
                    <a:pt x="4163" y="5847"/>
                  </a:lnTo>
                  <a:lnTo>
                    <a:pt x="4163" y="5868"/>
                  </a:lnTo>
                  <a:cubicBezTo>
                    <a:pt x="3175" y="5847"/>
                    <a:pt x="2376" y="5069"/>
                    <a:pt x="2355" y="4102"/>
                  </a:cubicBezTo>
                  <a:cubicBezTo>
                    <a:pt x="2355" y="3072"/>
                    <a:pt x="3175" y="2252"/>
                    <a:pt x="4205" y="2252"/>
                  </a:cubicBezTo>
                  <a:lnTo>
                    <a:pt x="24220" y="2252"/>
                  </a:lnTo>
                  <a:cubicBezTo>
                    <a:pt x="24620" y="2252"/>
                    <a:pt x="24956" y="1915"/>
                    <a:pt x="24956" y="1495"/>
                  </a:cubicBezTo>
                  <a:lnTo>
                    <a:pt x="24956" y="759"/>
                  </a:lnTo>
                  <a:cubicBezTo>
                    <a:pt x="24956" y="339"/>
                    <a:pt x="24620" y="2"/>
                    <a:pt x="24220" y="2"/>
                  </a:cubicBezTo>
                  <a:lnTo>
                    <a:pt x="4163" y="2"/>
                  </a:lnTo>
                  <a:cubicBezTo>
                    <a:pt x="4125" y="1"/>
                    <a:pt x="4087" y="1"/>
                    <a:pt x="4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7"/>
            <p:cNvSpPr/>
            <p:nvPr/>
          </p:nvSpPr>
          <p:spPr>
            <a:xfrm>
              <a:off x="5744019" y="2055884"/>
              <a:ext cx="34665" cy="54531"/>
            </a:xfrm>
            <a:custGeom>
              <a:avLst/>
              <a:gdLst/>
              <a:ahLst/>
              <a:cxnLst/>
              <a:rect l="l" t="t" r="r" b="b"/>
              <a:pathLst>
                <a:path w="1431" h="2250" extrusionOk="0">
                  <a:moveTo>
                    <a:pt x="0" y="0"/>
                  </a:moveTo>
                  <a:lnTo>
                    <a:pt x="0" y="2250"/>
                  </a:lnTo>
                  <a:lnTo>
                    <a:pt x="673" y="2250"/>
                  </a:lnTo>
                  <a:cubicBezTo>
                    <a:pt x="1094" y="2250"/>
                    <a:pt x="1430" y="1913"/>
                    <a:pt x="1430" y="1493"/>
                  </a:cubicBezTo>
                  <a:lnTo>
                    <a:pt x="1430" y="757"/>
                  </a:lnTo>
                  <a:cubicBezTo>
                    <a:pt x="1430" y="337"/>
                    <a:pt x="1094" y="0"/>
                    <a:pt x="673" y="0"/>
                  </a:cubicBezTo>
                  <a:close/>
                </a:path>
              </a:pathLst>
            </a:custGeom>
            <a:solidFill>
              <a:srgbClr val="000000">
                <a:alpha val="3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7"/>
            <p:cNvSpPr/>
            <p:nvPr/>
          </p:nvSpPr>
          <p:spPr>
            <a:xfrm>
              <a:off x="5744019" y="2197519"/>
              <a:ext cx="34665" cy="54555"/>
            </a:xfrm>
            <a:custGeom>
              <a:avLst/>
              <a:gdLst/>
              <a:ahLst/>
              <a:cxnLst/>
              <a:rect l="l" t="t" r="r" b="b"/>
              <a:pathLst>
                <a:path w="1431" h="2251" extrusionOk="0">
                  <a:moveTo>
                    <a:pt x="0" y="1"/>
                  </a:moveTo>
                  <a:lnTo>
                    <a:pt x="0" y="2251"/>
                  </a:lnTo>
                  <a:lnTo>
                    <a:pt x="673" y="2251"/>
                  </a:lnTo>
                  <a:cubicBezTo>
                    <a:pt x="1094" y="2251"/>
                    <a:pt x="1430" y="1914"/>
                    <a:pt x="1430" y="1494"/>
                  </a:cubicBezTo>
                  <a:lnTo>
                    <a:pt x="1430" y="737"/>
                  </a:lnTo>
                  <a:cubicBezTo>
                    <a:pt x="1430" y="337"/>
                    <a:pt x="1094" y="1"/>
                    <a:pt x="673" y="1"/>
                  </a:cubicBezTo>
                  <a:close/>
                </a:path>
              </a:pathLst>
            </a:custGeom>
            <a:solidFill>
              <a:srgbClr val="000000">
                <a:alpha val="3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7"/>
            <p:cNvSpPr/>
            <p:nvPr/>
          </p:nvSpPr>
          <p:spPr>
            <a:xfrm>
              <a:off x="5274460" y="2153700"/>
              <a:ext cx="85075" cy="85359"/>
            </a:xfrm>
            <a:custGeom>
              <a:avLst/>
              <a:gdLst/>
              <a:ahLst/>
              <a:cxnLst/>
              <a:rect l="l" t="t" r="r" b="b"/>
              <a:pathLst>
                <a:path w="3512" h="3522" extrusionOk="0">
                  <a:moveTo>
                    <a:pt x="736" y="1"/>
                  </a:moveTo>
                  <a:cubicBezTo>
                    <a:pt x="336" y="1"/>
                    <a:pt x="0" y="337"/>
                    <a:pt x="0" y="758"/>
                  </a:cubicBezTo>
                  <a:lnTo>
                    <a:pt x="0" y="2776"/>
                  </a:lnTo>
                  <a:cubicBezTo>
                    <a:pt x="0" y="3205"/>
                    <a:pt x="349" y="3521"/>
                    <a:pt x="752" y="3521"/>
                  </a:cubicBezTo>
                  <a:cubicBezTo>
                    <a:pt x="843" y="3521"/>
                    <a:pt x="937" y="3505"/>
                    <a:pt x="1030" y="3470"/>
                  </a:cubicBezTo>
                  <a:lnTo>
                    <a:pt x="1787" y="3155"/>
                  </a:lnTo>
                  <a:lnTo>
                    <a:pt x="2460" y="3449"/>
                  </a:lnTo>
                  <a:cubicBezTo>
                    <a:pt x="2560" y="3491"/>
                    <a:pt x="2662" y="3510"/>
                    <a:pt x="2760" y="3510"/>
                  </a:cubicBezTo>
                  <a:cubicBezTo>
                    <a:pt x="3160" y="3510"/>
                    <a:pt x="3511" y="3193"/>
                    <a:pt x="3511" y="2755"/>
                  </a:cubicBezTo>
                  <a:lnTo>
                    <a:pt x="3511" y="758"/>
                  </a:lnTo>
                  <a:cubicBezTo>
                    <a:pt x="3511" y="337"/>
                    <a:pt x="3175" y="1"/>
                    <a:pt x="27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7"/>
            <p:cNvSpPr/>
            <p:nvPr/>
          </p:nvSpPr>
          <p:spPr>
            <a:xfrm>
              <a:off x="5212835" y="2306072"/>
              <a:ext cx="510836" cy="87153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0" y="0"/>
                  </a:move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7"/>
            <p:cNvSpPr/>
            <p:nvPr/>
          </p:nvSpPr>
          <p:spPr>
            <a:xfrm>
              <a:off x="5212835" y="2306072"/>
              <a:ext cx="510836" cy="87153"/>
            </a:xfrm>
            <a:custGeom>
              <a:avLst/>
              <a:gdLst/>
              <a:ahLst/>
              <a:cxnLst/>
              <a:rect l="l" t="t" r="r" b="b"/>
              <a:pathLst>
                <a:path w="21088" h="3596" extrusionOk="0">
                  <a:moveTo>
                    <a:pt x="19279" y="0"/>
                  </a:moveTo>
                  <a:cubicBezTo>
                    <a:pt x="19679" y="1178"/>
                    <a:pt x="18817" y="2397"/>
                    <a:pt x="17576" y="2397"/>
                  </a:cubicBezTo>
                  <a:lnTo>
                    <a:pt x="0" y="2397"/>
                  </a:lnTo>
                  <a:lnTo>
                    <a:pt x="0" y="3595"/>
                  </a:lnTo>
                  <a:lnTo>
                    <a:pt x="19300" y="3595"/>
                  </a:lnTo>
                  <a:cubicBezTo>
                    <a:pt x="20289" y="3595"/>
                    <a:pt x="21088" y="2796"/>
                    <a:pt x="21088" y="1808"/>
                  </a:cubicBezTo>
                  <a:cubicBezTo>
                    <a:pt x="21088" y="820"/>
                    <a:pt x="20289" y="0"/>
                    <a:pt x="19300" y="0"/>
                  </a:cubicBezTo>
                  <a:close/>
                </a:path>
              </a:pathLst>
            </a:custGeom>
            <a:solidFill>
              <a:srgbClr val="000000">
                <a:alpha val="3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7"/>
            <p:cNvSpPr/>
            <p:nvPr/>
          </p:nvSpPr>
          <p:spPr>
            <a:xfrm>
              <a:off x="5176159" y="2251541"/>
              <a:ext cx="599447" cy="195681"/>
            </a:xfrm>
            <a:custGeom>
              <a:avLst/>
              <a:gdLst/>
              <a:ahLst/>
              <a:cxnLst/>
              <a:rect l="l" t="t" r="r" b="b"/>
              <a:pathLst>
                <a:path w="24746" h="8074" extrusionOk="0">
                  <a:moveTo>
                    <a:pt x="757" y="1"/>
                  </a:moveTo>
                  <a:cubicBezTo>
                    <a:pt x="337" y="1"/>
                    <a:pt x="0" y="337"/>
                    <a:pt x="0" y="757"/>
                  </a:cubicBezTo>
                  <a:lnTo>
                    <a:pt x="0" y="1493"/>
                  </a:lnTo>
                  <a:cubicBezTo>
                    <a:pt x="0" y="1914"/>
                    <a:pt x="337" y="2250"/>
                    <a:pt x="757" y="2250"/>
                  </a:cubicBezTo>
                  <a:lnTo>
                    <a:pt x="20772" y="2250"/>
                  </a:lnTo>
                  <a:cubicBezTo>
                    <a:pt x="21782" y="2250"/>
                    <a:pt x="22602" y="3070"/>
                    <a:pt x="22602" y="4079"/>
                  </a:cubicBezTo>
                  <a:cubicBezTo>
                    <a:pt x="22602" y="5067"/>
                    <a:pt x="21803" y="5845"/>
                    <a:pt x="20814" y="5845"/>
                  </a:cubicBezTo>
                  <a:lnTo>
                    <a:pt x="20814" y="5824"/>
                  </a:lnTo>
                  <a:lnTo>
                    <a:pt x="757" y="5824"/>
                  </a:lnTo>
                  <a:cubicBezTo>
                    <a:pt x="337" y="5824"/>
                    <a:pt x="0" y="6161"/>
                    <a:pt x="0" y="6581"/>
                  </a:cubicBezTo>
                  <a:lnTo>
                    <a:pt x="0" y="7338"/>
                  </a:lnTo>
                  <a:cubicBezTo>
                    <a:pt x="0" y="7738"/>
                    <a:pt x="337" y="8074"/>
                    <a:pt x="757" y="8074"/>
                  </a:cubicBezTo>
                  <a:lnTo>
                    <a:pt x="20814" y="8074"/>
                  </a:lnTo>
                  <a:cubicBezTo>
                    <a:pt x="23001" y="8032"/>
                    <a:pt x="24746" y="6224"/>
                    <a:pt x="24746" y="4037"/>
                  </a:cubicBezTo>
                  <a:cubicBezTo>
                    <a:pt x="24746" y="1851"/>
                    <a:pt x="23001" y="64"/>
                    <a:pt x="208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7"/>
            <p:cNvSpPr/>
            <p:nvPr/>
          </p:nvSpPr>
          <p:spPr>
            <a:xfrm>
              <a:off x="5649787" y="2252050"/>
              <a:ext cx="125819" cy="195681"/>
            </a:xfrm>
            <a:custGeom>
              <a:avLst/>
              <a:gdLst/>
              <a:ahLst/>
              <a:cxnLst/>
              <a:rect l="l" t="t" r="r" b="b"/>
              <a:pathLst>
                <a:path w="5194" h="8074" extrusionOk="0">
                  <a:moveTo>
                    <a:pt x="1" y="1"/>
                  </a:moveTo>
                  <a:cubicBezTo>
                    <a:pt x="2188" y="43"/>
                    <a:pt x="3933" y="1851"/>
                    <a:pt x="3933" y="4037"/>
                  </a:cubicBezTo>
                  <a:cubicBezTo>
                    <a:pt x="3933" y="6224"/>
                    <a:pt x="2188" y="8011"/>
                    <a:pt x="1" y="8074"/>
                  </a:cubicBezTo>
                  <a:lnTo>
                    <a:pt x="1262" y="8074"/>
                  </a:lnTo>
                  <a:cubicBezTo>
                    <a:pt x="3449" y="8011"/>
                    <a:pt x="5194" y="6224"/>
                    <a:pt x="5194" y="4037"/>
                  </a:cubicBezTo>
                  <a:cubicBezTo>
                    <a:pt x="5194" y="1851"/>
                    <a:pt x="3449" y="43"/>
                    <a:pt x="1262" y="1"/>
                  </a:cubicBezTo>
                  <a:close/>
                </a:path>
              </a:pathLst>
            </a:custGeom>
            <a:solidFill>
              <a:srgbClr val="000000">
                <a:alpha val="3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7"/>
            <p:cNvSpPr/>
            <p:nvPr/>
          </p:nvSpPr>
          <p:spPr>
            <a:xfrm>
              <a:off x="5594799" y="2349866"/>
              <a:ext cx="85583" cy="85093"/>
            </a:xfrm>
            <a:custGeom>
              <a:avLst/>
              <a:gdLst/>
              <a:ahLst/>
              <a:cxnLst/>
              <a:rect l="l" t="t" r="r" b="b"/>
              <a:pathLst>
                <a:path w="3533" h="3511" extrusionOk="0">
                  <a:moveTo>
                    <a:pt x="720" y="0"/>
                  </a:moveTo>
                  <a:cubicBezTo>
                    <a:pt x="317" y="0"/>
                    <a:pt x="0" y="329"/>
                    <a:pt x="0" y="737"/>
                  </a:cubicBezTo>
                  <a:lnTo>
                    <a:pt x="0" y="2734"/>
                  </a:lnTo>
                  <a:cubicBezTo>
                    <a:pt x="0" y="3173"/>
                    <a:pt x="365" y="3489"/>
                    <a:pt x="759" y="3489"/>
                  </a:cubicBezTo>
                  <a:cubicBezTo>
                    <a:pt x="856" y="3489"/>
                    <a:pt x="956" y="3470"/>
                    <a:pt x="1052" y="3428"/>
                  </a:cubicBezTo>
                  <a:lnTo>
                    <a:pt x="1745" y="3134"/>
                  </a:lnTo>
                  <a:lnTo>
                    <a:pt x="2502" y="3449"/>
                  </a:lnTo>
                  <a:cubicBezTo>
                    <a:pt x="2599" y="3491"/>
                    <a:pt x="2697" y="3510"/>
                    <a:pt x="2794" y="3510"/>
                  </a:cubicBezTo>
                  <a:cubicBezTo>
                    <a:pt x="3182" y="3510"/>
                    <a:pt x="3532" y="3197"/>
                    <a:pt x="3532" y="2776"/>
                  </a:cubicBezTo>
                  <a:lnTo>
                    <a:pt x="3532" y="737"/>
                  </a:lnTo>
                  <a:cubicBezTo>
                    <a:pt x="3532" y="349"/>
                    <a:pt x="3215" y="0"/>
                    <a:pt x="2811" y="0"/>
                  </a:cubicBezTo>
                  <a:cubicBezTo>
                    <a:pt x="2799" y="0"/>
                    <a:pt x="2787" y="1"/>
                    <a:pt x="2776" y="1"/>
                  </a:cubicBezTo>
                  <a:lnTo>
                    <a:pt x="757" y="1"/>
                  </a:lnTo>
                  <a:cubicBezTo>
                    <a:pt x="745" y="1"/>
                    <a:pt x="732" y="0"/>
                    <a:pt x="7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" name="Google Shape;1090;p37"/>
          <p:cNvGrpSpPr/>
          <p:nvPr/>
        </p:nvGrpSpPr>
        <p:grpSpPr>
          <a:xfrm>
            <a:off x="3304582" y="1701155"/>
            <a:ext cx="499136" cy="539638"/>
            <a:chOff x="4101103" y="1897067"/>
            <a:chExt cx="499136" cy="539638"/>
          </a:xfrm>
        </p:grpSpPr>
        <p:sp>
          <p:nvSpPr>
            <p:cNvPr id="1091" name="Google Shape;1091;p37"/>
            <p:cNvSpPr/>
            <p:nvPr/>
          </p:nvSpPr>
          <p:spPr>
            <a:xfrm>
              <a:off x="4101103" y="1937323"/>
              <a:ext cx="499136" cy="499382"/>
            </a:xfrm>
            <a:custGeom>
              <a:avLst/>
              <a:gdLst/>
              <a:ahLst/>
              <a:cxnLst/>
              <a:rect l="l" t="t" r="r" b="b"/>
              <a:pathLst>
                <a:path w="20605" h="20605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19700"/>
                  </a:lnTo>
                  <a:cubicBezTo>
                    <a:pt x="1" y="20205"/>
                    <a:pt x="400" y="20604"/>
                    <a:pt x="905" y="20604"/>
                  </a:cubicBezTo>
                  <a:lnTo>
                    <a:pt x="19701" y="20604"/>
                  </a:lnTo>
                  <a:cubicBezTo>
                    <a:pt x="20184" y="20604"/>
                    <a:pt x="20584" y="20205"/>
                    <a:pt x="20605" y="19721"/>
                  </a:cubicBez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7"/>
            <p:cNvSpPr/>
            <p:nvPr/>
          </p:nvSpPr>
          <p:spPr>
            <a:xfrm>
              <a:off x="4544208" y="1937323"/>
              <a:ext cx="56030" cy="499382"/>
            </a:xfrm>
            <a:custGeom>
              <a:avLst/>
              <a:gdLst/>
              <a:ahLst/>
              <a:cxnLst/>
              <a:rect l="l" t="t" r="r" b="b"/>
              <a:pathLst>
                <a:path w="2313" h="20605" extrusionOk="0">
                  <a:moveTo>
                    <a:pt x="0" y="0"/>
                  </a:moveTo>
                  <a:lnTo>
                    <a:pt x="0" y="20604"/>
                  </a:lnTo>
                  <a:lnTo>
                    <a:pt x="1409" y="20604"/>
                  </a:lnTo>
                  <a:cubicBezTo>
                    <a:pt x="1892" y="20604"/>
                    <a:pt x="2313" y="20205"/>
                    <a:pt x="2313" y="19700"/>
                  </a:cubicBez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000000">
                <a:alpha val="3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7"/>
            <p:cNvSpPr/>
            <p:nvPr/>
          </p:nvSpPr>
          <p:spPr>
            <a:xfrm>
              <a:off x="4101103" y="1937323"/>
              <a:ext cx="499136" cy="90206"/>
            </a:xfrm>
            <a:custGeom>
              <a:avLst/>
              <a:gdLst/>
              <a:ahLst/>
              <a:cxnLst/>
              <a:rect l="l" t="t" r="r" b="b"/>
              <a:pathLst>
                <a:path w="20605" h="3722" extrusionOk="0">
                  <a:moveTo>
                    <a:pt x="905" y="0"/>
                  </a:moveTo>
                  <a:cubicBezTo>
                    <a:pt x="400" y="0"/>
                    <a:pt x="1" y="400"/>
                    <a:pt x="1" y="904"/>
                  </a:cubicBezTo>
                  <a:lnTo>
                    <a:pt x="1" y="3721"/>
                  </a:lnTo>
                  <a:lnTo>
                    <a:pt x="20605" y="3721"/>
                  </a:lnTo>
                  <a:lnTo>
                    <a:pt x="20605" y="904"/>
                  </a:lnTo>
                  <a:cubicBezTo>
                    <a:pt x="20605" y="400"/>
                    <a:pt x="20184" y="0"/>
                    <a:pt x="197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7"/>
            <p:cNvSpPr/>
            <p:nvPr/>
          </p:nvSpPr>
          <p:spPr>
            <a:xfrm>
              <a:off x="4544208" y="1937323"/>
              <a:ext cx="56030" cy="90206"/>
            </a:xfrm>
            <a:custGeom>
              <a:avLst/>
              <a:gdLst/>
              <a:ahLst/>
              <a:cxnLst/>
              <a:rect l="l" t="t" r="r" b="b"/>
              <a:pathLst>
                <a:path w="2313" h="3722" extrusionOk="0">
                  <a:moveTo>
                    <a:pt x="0" y="0"/>
                  </a:moveTo>
                  <a:lnTo>
                    <a:pt x="0" y="3721"/>
                  </a:lnTo>
                  <a:lnTo>
                    <a:pt x="2313" y="3721"/>
                  </a:lnTo>
                  <a:lnTo>
                    <a:pt x="2313" y="904"/>
                  </a:lnTo>
                  <a:cubicBezTo>
                    <a:pt x="2313" y="400"/>
                    <a:pt x="1892" y="0"/>
                    <a:pt x="1409" y="0"/>
                  </a:cubicBezTo>
                  <a:close/>
                </a:path>
              </a:pathLst>
            </a:custGeom>
            <a:solidFill>
              <a:srgbClr val="000000">
                <a:alpha val="3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7"/>
            <p:cNvSpPr/>
            <p:nvPr/>
          </p:nvSpPr>
          <p:spPr>
            <a:xfrm>
              <a:off x="4152555" y="1897067"/>
              <a:ext cx="46365" cy="80536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8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8" y="3322"/>
                  </a:cubicBezTo>
                  <a:cubicBezTo>
                    <a:pt x="1472" y="3322"/>
                    <a:pt x="1914" y="2902"/>
                    <a:pt x="1914" y="2376"/>
                  </a:cubicBezTo>
                  <a:lnTo>
                    <a:pt x="1914" y="967"/>
                  </a:lnTo>
                  <a:cubicBezTo>
                    <a:pt x="1914" y="442"/>
                    <a:pt x="1472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7"/>
            <p:cNvSpPr/>
            <p:nvPr/>
          </p:nvSpPr>
          <p:spPr>
            <a:xfrm>
              <a:off x="4269169" y="1897067"/>
              <a:ext cx="45880" cy="80536"/>
            </a:xfrm>
            <a:custGeom>
              <a:avLst/>
              <a:gdLst/>
              <a:ahLst/>
              <a:cxnLst/>
              <a:rect l="l" t="t" r="r" b="b"/>
              <a:pathLst>
                <a:path w="1894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3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3" y="0"/>
                    <a:pt x="9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7"/>
            <p:cNvSpPr/>
            <p:nvPr/>
          </p:nvSpPr>
          <p:spPr>
            <a:xfrm>
              <a:off x="4385808" y="1897067"/>
              <a:ext cx="45856" cy="80536"/>
            </a:xfrm>
            <a:custGeom>
              <a:avLst/>
              <a:gdLst/>
              <a:ahLst/>
              <a:cxnLst/>
              <a:rect l="l" t="t" r="r" b="b"/>
              <a:pathLst>
                <a:path w="1893" h="3323" extrusionOk="0">
                  <a:moveTo>
                    <a:pt x="947" y="0"/>
                  </a:moveTo>
                  <a:cubicBezTo>
                    <a:pt x="421" y="0"/>
                    <a:pt x="1" y="442"/>
                    <a:pt x="1" y="967"/>
                  </a:cubicBezTo>
                  <a:lnTo>
                    <a:pt x="1" y="2376"/>
                  </a:lnTo>
                  <a:cubicBezTo>
                    <a:pt x="1" y="2902"/>
                    <a:pt x="421" y="3322"/>
                    <a:pt x="947" y="3322"/>
                  </a:cubicBezTo>
                  <a:cubicBezTo>
                    <a:pt x="1472" y="3322"/>
                    <a:pt x="1893" y="2902"/>
                    <a:pt x="1893" y="2376"/>
                  </a:cubicBezTo>
                  <a:lnTo>
                    <a:pt x="1893" y="967"/>
                  </a:lnTo>
                  <a:cubicBezTo>
                    <a:pt x="1893" y="442"/>
                    <a:pt x="1472" y="0"/>
                    <a:pt x="9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7"/>
            <p:cNvSpPr/>
            <p:nvPr/>
          </p:nvSpPr>
          <p:spPr>
            <a:xfrm>
              <a:off x="4501937" y="1897067"/>
              <a:ext cx="46365" cy="80536"/>
            </a:xfrm>
            <a:custGeom>
              <a:avLst/>
              <a:gdLst/>
              <a:ahLst/>
              <a:cxnLst/>
              <a:rect l="l" t="t" r="r" b="b"/>
              <a:pathLst>
                <a:path w="1914" h="3323" extrusionOk="0">
                  <a:moveTo>
                    <a:pt x="967" y="0"/>
                  </a:moveTo>
                  <a:cubicBezTo>
                    <a:pt x="442" y="0"/>
                    <a:pt x="0" y="442"/>
                    <a:pt x="0" y="967"/>
                  </a:cubicBezTo>
                  <a:lnTo>
                    <a:pt x="0" y="2376"/>
                  </a:lnTo>
                  <a:cubicBezTo>
                    <a:pt x="0" y="2902"/>
                    <a:pt x="442" y="3322"/>
                    <a:pt x="967" y="3322"/>
                  </a:cubicBezTo>
                  <a:cubicBezTo>
                    <a:pt x="1493" y="3322"/>
                    <a:pt x="1913" y="2902"/>
                    <a:pt x="1913" y="2376"/>
                  </a:cubicBezTo>
                  <a:lnTo>
                    <a:pt x="1913" y="967"/>
                  </a:lnTo>
                  <a:cubicBezTo>
                    <a:pt x="1913" y="442"/>
                    <a:pt x="1493" y="0"/>
                    <a:pt x="9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p62"/>
          <p:cNvSpPr txBox="1">
            <a:spLocks noGrp="1"/>
          </p:cNvSpPr>
          <p:nvPr>
            <p:ph type="title"/>
          </p:nvPr>
        </p:nvSpPr>
        <p:spPr>
          <a:xfrm>
            <a:off x="1183695" y="74545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Trailer Game 1</a:t>
            </a:r>
            <a:endParaRPr dirty="0"/>
          </a:p>
        </p:txBody>
      </p:sp>
      <p:pic>
        <p:nvPicPr>
          <p:cNvPr id="3" name="Speech Translator 2022-01-16 15-25-32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3276" y="1849714"/>
            <a:ext cx="8763392" cy="465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98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p62"/>
          <p:cNvSpPr txBox="1">
            <a:spLocks noGrp="1"/>
          </p:cNvSpPr>
          <p:nvPr>
            <p:ph type="title"/>
          </p:nvPr>
        </p:nvSpPr>
        <p:spPr>
          <a:xfrm>
            <a:off x="1183695" y="74545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Trailer Game 2</a:t>
            </a:r>
            <a:endParaRPr dirty="0"/>
          </a:p>
        </p:txBody>
      </p:sp>
      <p:pic>
        <p:nvPicPr>
          <p:cNvPr id="2" name="Speech Translator 2022-01-16 15-22-15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3695" y="1700979"/>
            <a:ext cx="8734191" cy="464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03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7" name="Google Shape;947;p34"/>
          <p:cNvGrpSpPr/>
          <p:nvPr/>
        </p:nvGrpSpPr>
        <p:grpSpPr>
          <a:xfrm>
            <a:off x="1361146" y="1024302"/>
            <a:ext cx="855483" cy="857174"/>
            <a:chOff x="6306544" y="1972983"/>
            <a:chExt cx="689072" cy="690434"/>
          </a:xfrm>
        </p:grpSpPr>
        <p:sp>
          <p:nvSpPr>
            <p:cNvPr id="948" name="Google Shape;948;p34"/>
            <p:cNvSpPr/>
            <p:nvPr/>
          </p:nvSpPr>
          <p:spPr>
            <a:xfrm>
              <a:off x="6306544" y="1985527"/>
              <a:ext cx="689072" cy="677602"/>
            </a:xfrm>
            <a:custGeom>
              <a:avLst/>
              <a:gdLst/>
              <a:ahLst/>
              <a:cxnLst/>
              <a:rect l="l" t="t" r="r" b="b"/>
              <a:pathLst>
                <a:path w="19225" h="18905" extrusionOk="0">
                  <a:moveTo>
                    <a:pt x="8422" y="0"/>
                  </a:moveTo>
                  <a:cubicBezTo>
                    <a:pt x="8023" y="0"/>
                    <a:pt x="7632" y="248"/>
                    <a:pt x="7503" y="701"/>
                  </a:cubicBezTo>
                  <a:lnTo>
                    <a:pt x="6253" y="5192"/>
                  </a:lnTo>
                  <a:cubicBezTo>
                    <a:pt x="6125" y="5690"/>
                    <a:pt x="5755" y="6086"/>
                    <a:pt x="5270" y="6252"/>
                  </a:cubicBezTo>
                  <a:lnTo>
                    <a:pt x="855" y="7783"/>
                  </a:lnTo>
                  <a:cubicBezTo>
                    <a:pt x="115" y="8051"/>
                    <a:pt x="0" y="9033"/>
                    <a:pt x="638" y="9480"/>
                  </a:cubicBezTo>
                  <a:lnTo>
                    <a:pt x="4543" y="12045"/>
                  </a:lnTo>
                  <a:cubicBezTo>
                    <a:pt x="4964" y="12326"/>
                    <a:pt x="5232" y="12810"/>
                    <a:pt x="5245" y="13321"/>
                  </a:cubicBezTo>
                  <a:lnTo>
                    <a:pt x="5321" y="17978"/>
                  </a:lnTo>
                  <a:cubicBezTo>
                    <a:pt x="5339" y="18532"/>
                    <a:pt x="5802" y="18904"/>
                    <a:pt x="6288" y="18904"/>
                  </a:cubicBezTo>
                  <a:cubicBezTo>
                    <a:pt x="6486" y="18904"/>
                    <a:pt x="6688" y="18842"/>
                    <a:pt x="6865" y="18706"/>
                  </a:cubicBezTo>
                  <a:lnTo>
                    <a:pt x="10528" y="15796"/>
                  </a:lnTo>
                  <a:cubicBezTo>
                    <a:pt x="10803" y="15566"/>
                    <a:pt x="11146" y="15446"/>
                    <a:pt x="11492" y="15446"/>
                  </a:cubicBezTo>
                  <a:cubicBezTo>
                    <a:pt x="11644" y="15446"/>
                    <a:pt x="11796" y="15469"/>
                    <a:pt x="11944" y="15516"/>
                  </a:cubicBezTo>
                  <a:lnTo>
                    <a:pt x="16410" y="16881"/>
                  </a:lnTo>
                  <a:cubicBezTo>
                    <a:pt x="16502" y="16908"/>
                    <a:pt x="16593" y="16920"/>
                    <a:pt x="16682" y="16920"/>
                  </a:cubicBezTo>
                  <a:cubicBezTo>
                    <a:pt x="17317" y="16920"/>
                    <a:pt x="17819" y="16280"/>
                    <a:pt x="17584" y="15631"/>
                  </a:cubicBezTo>
                  <a:lnTo>
                    <a:pt x="15938" y="11266"/>
                  </a:lnTo>
                  <a:cubicBezTo>
                    <a:pt x="15759" y="10782"/>
                    <a:pt x="15823" y="10246"/>
                    <a:pt x="16117" y="9825"/>
                  </a:cubicBezTo>
                  <a:lnTo>
                    <a:pt x="18796" y="5996"/>
                  </a:lnTo>
                  <a:cubicBezTo>
                    <a:pt x="19224" y="5355"/>
                    <a:pt x="18759" y="4503"/>
                    <a:pt x="18001" y="4503"/>
                  </a:cubicBezTo>
                  <a:cubicBezTo>
                    <a:pt x="17989" y="4503"/>
                    <a:pt x="17978" y="4503"/>
                    <a:pt x="17967" y="4503"/>
                  </a:cubicBezTo>
                  <a:lnTo>
                    <a:pt x="13309" y="4708"/>
                  </a:lnTo>
                  <a:cubicBezTo>
                    <a:pt x="13283" y="4709"/>
                    <a:pt x="13257" y="4709"/>
                    <a:pt x="13231" y="4709"/>
                  </a:cubicBezTo>
                  <a:cubicBezTo>
                    <a:pt x="12738" y="4709"/>
                    <a:pt x="12286" y="4483"/>
                    <a:pt x="11995" y="4095"/>
                  </a:cubicBezTo>
                  <a:lnTo>
                    <a:pt x="9175" y="369"/>
                  </a:lnTo>
                  <a:cubicBezTo>
                    <a:pt x="8977" y="119"/>
                    <a:pt x="8698" y="0"/>
                    <a:pt x="8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6769844" y="1972983"/>
              <a:ext cx="133585" cy="127169"/>
            </a:xfrm>
            <a:custGeom>
              <a:avLst/>
              <a:gdLst/>
              <a:ahLst/>
              <a:cxnLst/>
              <a:rect l="l" t="t" r="r" b="b"/>
              <a:pathLst>
                <a:path w="3727" h="3548" extrusionOk="0">
                  <a:moveTo>
                    <a:pt x="1970" y="0"/>
                  </a:moveTo>
                  <a:cubicBezTo>
                    <a:pt x="1909" y="0"/>
                    <a:pt x="1847" y="30"/>
                    <a:pt x="1813" y="94"/>
                  </a:cubicBezTo>
                  <a:lnTo>
                    <a:pt x="1353" y="847"/>
                  </a:lnTo>
                  <a:cubicBezTo>
                    <a:pt x="1302" y="936"/>
                    <a:pt x="1213" y="987"/>
                    <a:pt x="1111" y="1000"/>
                  </a:cubicBezTo>
                  <a:lnTo>
                    <a:pt x="230" y="1038"/>
                  </a:lnTo>
                  <a:cubicBezTo>
                    <a:pt x="77" y="1051"/>
                    <a:pt x="1" y="1229"/>
                    <a:pt x="103" y="1344"/>
                  </a:cubicBezTo>
                  <a:lnTo>
                    <a:pt x="677" y="2021"/>
                  </a:lnTo>
                  <a:cubicBezTo>
                    <a:pt x="741" y="2084"/>
                    <a:pt x="766" y="2186"/>
                    <a:pt x="741" y="2288"/>
                  </a:cubicBezTo>
                  <a:lnTo>
                    <a:pt x="511" y="3143"/>
                  </a:lnTo>
                  <a:cubicBezTo>
                    <a:pt x="490" y="3271"/>
                    <a:pt x="584" y="3373"/>
                    <a:pt x="698" y="3373"/>
                  </a:cubicBezTo>
                  <a:cubicBezTo>
                    <a:pt x="720" y="3373"/>
                    <a:pt x="743" y="3369"/>
                    <a:pt x="766" y="3360"/>
                  </a:cubicBezTo>
                  <a:lnTo>
                    <a:pt x="1583" y="3016"/>
                  </a:lnTo>
                  <a:cubicBezTo>
                    <a:pt x="1618" y="3001"/>
                    <a:pt x="1655" y="2994"/>
                    <a:pt x="1693" y="2994"/>
                  </a:cubicBezTo>
                  <a:cubicBezTo>
                    <a:pt x="1751" y="2994"/>
                    <a:pt x="1810" y="3010"/>
                    <a:pt x="1864" y="3041"/>
                  </a:cubicBezTo>
                  <a:lnTo>
                    <a:pt x="2604" y="3513"/>
                  </a:lnTo>
                  <a:cubicBezTo>
                    <a:pt x="2637" y="3537"/>
                    <a:pt x="2672" y="3547"/>
                    <a:pt x="2706" y="3547"/>
                  </a:cubicBezTo>
                  <a:cubicBezTo>
                    <a:pt x="2801" y="3547"/>
                    <a:pt x="2884" y="3464"/>
                    <a:pt x="2884" y="3360"/>
                  </a:cubicBezTo>
                  <a:lnTo>
                    <a:pt x="2808" y="2467"/>
                  </a:lnTo>
                  <a:cubicBezTo>
                    <a:pt x="2808" y="2378"/>
                    <a:pt x="2846" y="2276"/>
                    <a:pt x="2923" y="2225"/>
                  </a:cubicBezTo>
                  <a:lnTo>
                    <a:pt x="3612" y="1650"/>
                  </a:lnTo>
                  <a:cubicBezTo>
                    <a:pt x="3727" y="1561"/>
                    <a:pt x="3688" y="1370"/>
                    <a:pt x="3535" y="1331"/>
                  </a:cubicBezTo>
                  <a:lnTo>
                    <a:pt x="2668" y="1127"/>
                  </a:lnTo>
                  <a:cubicBezTo>
                    <a:pt x="2578" y="1115"/>
                    <a:pt x="2502" y="1038"/>
                    <a:pt x="2463" y="949"/>
                  </a:cubicBezTo>
                  <a:lnTo>
                    <a:pt x="2144" y="119"/>
                  </a:lnTo>
                  <a:cubicBezTo>
                    <a:pt x="2117" y="43"/>
                    <a:pt x="2043" y="0"/>
                    <a:pt x="1970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6365541" y="2466175"/>
              <a:ext cx="72760" cy="69176"/>
            </a:xfrm>
            <a:custGeom>
              <a:avLst/>
              <a:gdLst/>
              <a:ahLst/>
              <a:cxnLst/>
              <a:rect l="l" t="t" r="r" b="b"/>
              <a:pathLst>
                <a:path w="2030" h="1930" extrusionOk="0">
                  <a:moveTo>
                    <a:pt x="559" y="0"/>
                  </a:moveTo>
                  <a:cubicBezTo>
                    <a:pt x="500" y="0"/>
                    <a:pt x="450" y="46"/>
                    <a:pt x="460" y="115"/>
                  </a:cubicBezTo>
                  <a:lnTo>
                    <a:pt x="498" y="587"/>
                  </a:lnTo>
                  <a:cubicBezTo>
                    <a:pt x="511" y="638"/>
                    <a:pt x="485" y="689"/>
                    <a:pt x="447" y="728"/>
                  </a:cubicBezTo>
                  <a:lnTo>
                    <a:pt x="64" y="1034"/>
                  </a:lnTo>
                  <a:cubicBezTo>
                    <a:pt x="0" y="1085"/>
                    <a:pt x="26" y="1187"/>
                    <a:pt x="102" y="1212"/>
                  </a:cubicBezTo>
                  <a:lnTo>
                    <a:pt x="587" y="1315"/>
                  </a:lnTo>
                  <a:cubicBezTo>
                    <a:pt x="638" y="1327"/>
                    <a:pt x="676" y="1366"/>
                    <a:pt x="702" y="1417"/>
                  </a:cubicBezTo>
                  <a:lnTo>
                    <a:pt x="881" y="1863"/>
                  </a:lnTo>
                  <a:cubicBezTo>
                    <a:pt x="895" y="1907"/>
                    <a:pt x="934" y="1930"/>
                    <a:pt x="975" y="1930"/>
                  </a:cubicBezTo>
                  <a:cubicBezTo>
                    <a:pt x="1006" y="1930"/>
                    <a:pt x="1037" y="1916"/>
                    <a:pt x="1059" y="1889"/>
                  </a:cubicBezTo>
                  <a:lnTo>
                    <a:pt x="1302" y="1468"/>
                  </a:lnTo>
                  <a:cubicBezTo>
                    <a:pt x="1327" y="1429"/>
                    <a:pt x="1378" y="1391"/>
                    <a:pt x="1429" y="1391"/>
                  </a:cubicBezTo>
                  <a:lnTo>
                    <a:pt x="1914" y="1366"/>
                  </a:lnTo>
                  <a:cubicBezTo>
                    <a:pt x="1991" y="1353"/>
                    <a:pt x="2029" y="1264"/>
                    <a:pt x="1978" y="1200"/>
                  </a:cubicBezTo>
                  <a:lnTo>
                    <a:pt x="1659" y="830"/>
                  </a:lnTo>
                  <a:cubicBezTo>
                    <a:pt x="1634" y="791"/>
                    <a:pt x="1621" y="740"/>
                    <a:pt x="1634" y="689"/>
                  </a:cubicBezTo>
                  <a:lnTo>
                    <a:pt x="1748" y="217"/>
                  </a:lnTo>
                  <a:cubicBezTo>
                    <a:pt x="1770" y="152"/>
                    <a:pt x="1718" y="97"/>
                    <a:pt x="1655" y="97"/>
                  </a:cubicBezTo>
                  <a:cubicBezTo>
                    <a:pt x="1644" y="97"/>
                    <a:pt x="1632" y="98"/>
                    <a:pt x="1621" y="102"/>
                  </a:cubicBezTo>
                  <a:lnTo>
                    <a:pt x="1174" y="294"/>
                  </a:lnTo>
                  <a:cubicBezTo>
                    <a:pt x="1153" y="299"/>
                    <a:pt x="1130" y="302"/>
                    <a:pt x="1107" y="302"/>
                  </a:cubicBezTo>
                  <a:cubicBezTo>
                    <a:pt x="1075" y="302"/>
                    <a:pt x="1043" y="296"/>
                    <a:pt x="1021" y="281"/>
                  </a:cubicBezTo>
                  <a:lnTo>
                    <a:pt x="613" y="13"/>
                  </a:lnTo>
                  <a:cubicBezTo>
                    <a:pt x="595" y="4"/>
                    <a:pt x="577" y="0"/>
                    <a:pt x="559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6497262" y="2501624"/>
              <a:ext cx="447995" cy="161793"/>
            </a:xfrm>
            <a:custGeom>
              <a:avLst/>
              <a:gdLst/>
              <a:ahLst/>
              <a:cxnLst/>
              <a:rect l="l" t="t" r="r" b="b"/>
              <a:pathLst>
                <a:path w="12499" h="4514" extrusionOk="0">
                  <a:moveTo>
                    <a:pt x="5963" y="0"/>
                  </a:moveTo>
                  <a:cubicBezTo>
                    <a:pt x="5618" y="0"/>
                    <a:pt x="5277" y="117"/>
                    <a:pt x="5002" y="338"/>
                  </a:cubicBezTo>
                  <a:lnTo>
                    <a:pt x="1353" y="3248"/>
                  </a:lnTo>
                  <a:cubicBezTo>
                    <a:pt x="1176" y="3387"/>
                    <a:pt x="965" y="3454"/>
                    <a:pt x="757" y="3454"/>
                  </a:cubicBezTo>
                  <a:cubicBezTo>
                    <a:pt x="469" y="3454"/>
                    <a:pt x="185" y="3326"/>
                    <a:pt x="0" y="3082"/>
                  </a:cubicBezTo>
                  <a:lnTo>
                    <a:pt x="0" y="3082"/>
                  </a:lnTo>
                  <a:lnTo>
                    <a:pt x="13" y="3579"/>
                  </a:lnTo>
                  <a:cubicBezTo>
                    <a:pt x="31" y="4139"/>
                    <a:pt x="483" y="4513"/>
                    <a:pt x="967" y="4513"/>
                  </a:cubicBezTo>
                  <a:cubicBezTo>
                    <a:pt x="1168" y="4513"/>
                    <a:pt x="1374" y="4449"/>
                    <a:pt x="1557" y="4307"/>
                  </a:cubicBezTo>
                  <a:lnTo>
                    <a:pt x="5207" y="1397"/>
                  </a:lnTo>
                  <a:cubicBezTo>
                    <a:pt x="5481" y="1176"/>
                    <a:pt x="5822" y="1059"/>
                    <a:pt x="6167" y="1059"/>
                  </a:cubicBezTo>
                  <a:cubicBezTo>
                    <a:pt x="6320" y="1059"/>
                    <a:pt x="6474" y="1082"/>
                    <a:pt x="6623" y="1129"/>
                  </a:cubicBezTo>
                  <a:lnTo>
                    <a:pt x="11089" y="2482"/>
                  </a:lnTo>
                  <a:cubicBezTo>
                    <a:pt x="11181" y="2509"/>
                    <a:pt x="11272" y="2521"/>
                    <a:pt x="11361" y="2521"/>
                  </a:cubicBezTo>
                  <a:cubicBezTo>
                    <a:pt x="11996" y="2521"/>
                    <a:pt x="12498" y="1881"/>
                    <a:pt x="12263" y="1232"/>
                  </a:cubicBezTo>
                  <a:lnTo>
                    <a:pt x="12085" y="759"/>
                  </a:lnTo>
                  <a:cubicBezTo>
                    <a:pt x="11969" y="1189"/>
                    <a:pt x="11579" y="1464"/>
                    <a:pt x="11161" y="1464"/>
                  </a:cubicBezTo>
                  <a:cubicBezTo>
                    <a:pt x="11069" y="1464"/>
                    <a:pt x="10977" y="1450"/>
                    <a:pt x="10885" y="1423"/>
                  </a:cubicBezTo>
                  <a:lnTo>
                    <a:pt x="6419" y="70"/>
                  </a:lnTo>
                  <a:cubicBezTo>
                    <a:pt x="6270" y="23"/>
                    <a:pt x="6116" y="0"/>
                    <a:pt x="5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6310630" y="2282769"/>
              <a:ext cx="177062" cy="154159"/>
            </a:xfrm>
            <a:custGeom>
              <a:avLst/>
              <a:gdLst/>
              <a:ahLst/>
              <a:cxnLst/>
              <a:rect l="l" t="t" r="r" b="b"/>
              <a:pathLst>
                <a:path w="4940" h="4301" extrusionOk="0">
                  <a:moveTo>
                    <a:pt x="192" y="0"/>
                  </a:moveTo>
                  <a:cubicBezTo>
                    <a:pt x="1" y="421"/>
                    <a:pt x="154" y="919"/>
                    <a:pt x="537" y="1174"/>
                  </a:cubicBezTo>
                  <a:lnTo>
                    <a:pt x="4429" y="3752"/>
                  </a:lnTo>
                  <a:cubicBezTo>
                    <a:pt x="4633" y="3892"/>
                    <a:pt x="4812" y="4071"/>
                    <a:pt x="4939" y="4301"/>
                  </a:cubicBezTo>
                  <a:lnTo>
                    <a:pt x="4939" y="3969"/>
                  </a:lnTo>
                  <a:cubicBezTo>
                    <a:pt x="4926" y="3446"/>
                    <a:pt x="4659" y="2973"/>
                    <a:pt x="4225" y="2693"/>
                  </a:cubicBezTo>
                  <a:lnTo>
                    <a:pt x="333" y="115"/>
                  </a:lnTo>
                  <a:cubicBezTo>
                    <a:pt x="282" y="77"/>
                    <a:pt x="231" y="39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6864074" y="2156998"/>
              <a:ext cx="125807" cy="205378"/>
            </a:xfrm>
            <a:custGeom>
              <a:avLst/>
              <a:gdLst/>
              <a:ahLst/>
              <a:cxnLst/>
              <a:rect l="l" t="t" r="r" b="b"/>
              <a:pathLst>
                <a:path w="3510" h="5730" extrusionOk="0">
                  <a:moveTo>
                    <a:pt x="3127" y="0"/>
                  </a:moveTo>
                  <a:cubicBezTo>
                    <a:pt x="3101" y="51"/>
                    <a:pt x="3063" y="102"/>
                    <a:pt x="3037" y="153"/>
                  </a:cubicBezTo>
                  <a:lnTo>
                    <a:pt x="370" y="3981"/>
                  </a:lnTo>
                  <a:cubicBezTo>
                    <a:pt x="77" y="4402"/>
                    <a:pt x="0" y="4938"/>
                    <a:pt x="179" y="5411"/>
                  </a:cubicBezTo>
                  <a:lnTo>
                    <a:pt x="307" y="5730"/>
                  </a:lnTo>
                  <a:cubicBezTo>
                    <a:pt x="332" y="5487"/>
                    <a:pt x="421" y="5245"/>
                    <a:pt x="562" y="5041"/>
                  </a:cubicBezTo>
                  <a:lnTo>
                    <a:pt x="3241" y="1212"/>
                  </a:lnTo>
                  <a:cubicBezTo>
                    <a:pt x="3509" y="830"/>
                    <a:pt x="3458" y="319"/>
                    <a:pt x="3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6547119" y="2306318"/>
              <a:ext cx="60861" cy="40251"/>
            </a:xfrm>
            <a:custGeom>
              <a:avLst/>
              <a:gdLst/>
              <a:ahLst/>
              <a:cxnLst/>
              <a:rect l="l" t="t" r="r" b="b"/>
              <a:pathLst>
                <a:path w="1698" h="1123" extrusionOk="0">
                  <a:moveTo>
                    <a:pt x="962" y="1"/>
                  </a:moveTo>
                  <a:cubicBezTo>
                    <a:pt x="894" y="1"/>
                    <a:pt x="824" y="7"/>
                    <a:pt x="753" y="20"/>
                  </a:cubicBezTo>
                  <a:cubicBezTo>
                    <a:pt x="319" y="109"/>
                    <a:pt x="0" y="415"/>
                    <a:pt x="64" y="709"/>
                  </a:cubicBezTo>
                  <a:cubicBezTo>
                    <a:pt x="107" y="965"/>
                    <a:pt x="399" y="1123"/>
                    <a:pt x="748" y="1123"/>
                  </a:cubicBezTo>
                  <a:cubicBezTo>
                    <a:pt x="816" y="1123"/>
                    <a:pt x="886" y="1117"/>
                    <a:pt x="957" y="1104"/>
                  </a:cubicBezTo>
                  <a:cubicBezTo>
                    <a:pt x="1391" y="1015"/>
                    <a:pt x="1697" y="709"/>
                    <a:pt x="1646" y="415"/>
                  </a:cubicBezTo>
                  <a:cubicBezTo>
                    <a:pt x="1604" y="159"/>
                    <a:pt x="1311" y="1"/>
                    <a:pt x="9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6719521" y="2273414"/>
              <a:ext cx="60896" cy="40215"/>
            </a:xfrm>
            <a:custGeom>
              <a:avLst/>
              <a:gdLst/>
              <a:ahLst/>
              <a:cxnLst/>
              <a:rect l="l" t="t" r="r" b="b"/>
              <a:pathLst>
                <a:path w="1699" h="1122" extrusionOk="0">
                  <a:moveTo>
                    <a:pt x="956" y="0"/>
                  </a:moveTo>
                  <a:cubicBezTo>
                    <a:pt x="886" y="0"/>
                    <a:pt x="814" y="6"/>
                    <a:pt x="741" y="19"/>
                  </a:cubicBezTo>
                  <a:cubicBezTo>
                    <a:pt x="307" y="108"/>
                    <a:pt x="1" y="414"/>
                    <a:pt x="52" y="708"/>
                  </a:cubicBezTo>
                  <a:cubicBezTo>
                    <a:pt x="105" y="964"/>
                    <a:pt x="391" y="1122"/>
                    <a:pt x="744" y="1122"/>
                  </a:cubicBezTo>
                  <a:cubicBezTo>
                    <a:pt x="813" y="1122"/>
                    <a:pt x="885" y="1116"/>
                    <a:pt x="958" y="1103"/>
                  </a:cubicBezTo>
                  <a:cubicBezTo>
                    <a:pt x="1392" y="1014"/>
                    <a:pt x="1698" y="708"/>
                    <a:pt x="1647" y="402"/>
                  </a:cubicBezTo>
                  <a:cubicBezTo>
                    <a:pt x="1594" y="156"/>
                    <a:pt x="130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6561742" y="2225135"/>
              <a:ext cx="61327" cy="52617"/>
            </a:xfrm>
            <a:custGeom>
              <a:avLst/>
              <a:gdLst/>
              <a:ahLst/>
              <a:cxnLst/>
              <a:rect l="l" t="t" r="r" b="b"/>
              <a:pathLst>
                <a:path w="1711" h="1468" fill="none" extrusionOk="0">
                  <a:moveTo>
                    <a:pt x="141" y="1468"/>
                  </a:moveTo>
                  <a:cubicBezTo>
                    <a:pt x="0" y="792"/>
                    <a:pt x="256" y="166"/>
                    <a:pt x="690" y="90"/>
                  </a:cubicBezTo>
                  <a:cubicBezTo>
                    <a:pt x="1123" y="0"/>
                    <a:pt x="1583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6681134" y="2202267"/>
              <a:ext cx="61291" cy="52617"/>
            </a:xfrm>
            <a:custGeom>
              <a:avLst/>
              <a:gdLst/>
              <a:ahLst/>
              <a:cxnLst/>
              <a:rect l="l" t="t" r="r" b="b"/>
              <a:pathLst>
                <a:path w="1710" h="1468" fill="none" extrusionOk="0">
                  <a:moveTo>
                    <a:pt x="128" y="1468"/>
                  </a:moveTo>
                  <a:cubicBezTo>
                    <a:pt x="0" y="792"/>
                    <a:pt x="255" y="166"/>
                    <a:pt x="689" y="90"/>
                  </a:cubicBezTo>
                  <a:cubicBezTo>
                    <a:pt x="1123" y="0"/>
                    <a:pt x="1582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6578660" y="2299579"/>
              <a:ext cx="174302" cy="141184"/>
            </a:xfrm>
            <a:custGeom>
              <a:avLst/>
              <a:gdLst/>
              <a:ahLst/>
              <a:cxnLst/>
              <a:rect l="l" t="t" r="r" b="b"/>
              <a:pathLst>
                <a:path w="4863" h="3939" extrusionOk="0">
                  <a:moveTo>
                    <a:pt x="4669" y="0"/>
                  </a:moveTo>
                  <a:cubicBezTo>
                    <a:pt x="4644" y="0"/>
                    <a:pt x="4619" y="5"/>
                    <a:pt x="4594" y="16"/>
                  </a:cubicBezTo>
                  <a:cubicBezTo>
                    <a:pt x="3918" y="361"/>
                    <a:pt x="3204" y="590"/>
                    <a:pt x="2463" y="731"/>
                  </a:cubicBezTo>
                  <a:cubicBezTo>
                    <a:pt x="1950" y="837"/>
                    <a:pt x="1431" y="888"/>
                    <a:pt x="910" y="888"/>
                  </a:cubicBezTo>
                  <a:cubicBezTo>
                    <a:pt x="679" y="888"/>
                    <a:pt x="448" y="878"/>
                    <a:pt x="218" y="858"/>
                  </a:cubicBezTo>
                  <a:cubicBezTo>
                    <a:pt x="90" y="858"/>
                    <a:pt x="1" y="973"/>
                    <a:pt x="39" y="1088"/>
                  </a:cubicBezTo>
                  <a:cubicBezTo>
                    <a:pt x="349" y="1900"/>
                    <a:pt x="1273" y="3939"/>
                    <a:pt x="2759" y="3939"/>
                  </a:cubicBezTo>
                  <a:cubicBezTo>
                    <a:pt x="2862" y="3939"/>
                    <a:pt x="2968" y="3929"/>
                    <a:pt x="3076" y="3908"/>
                  </a:cubicBezTo>
                  <a:cubicBezTo>
                    <a:pt x="4735" y="3589"/>
                    <a:pt x="4862" y="1088"/>
                    <a:pt x="4850" y="169"/>
                  </a:cubicBezTo>
                  <a:cubicBezTo>
                    <a:pt x="4840" y="69"/>
                    <a:pt x="4759" y="0"/>
                    <a:pt x="4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6645435" y="2441982"/>
              <a:ext cx="91972" cy="40215"/>
            </a:xfrm>
            <a:custGeom>
              <a:avLst/>
              <a:gdLst/>
              <a:ahLst/>
              <a:cxnLst/>
              <a:rect l="l" t="t" r="r" b="b"/>
              <a:pathLst>
                <a:path w="2566" h="1122" extrusionOk="0">
                  <a:moveTo>
                    <a:pt x="2388" y="1"/>
                  </a:moveTo>
                  <a:cubicBezTo>
                    <a:pt x="2232" y="1"/>
                    <a:pt x="1865" y="416"/>
                    <a:pt x="1315" y="509"/>
                  </a:cubicBezTo>
                  <a:cubicBezTo>
                    <a:pt x="1210" y="532"/>
                    <a:pt x="1106" y="541"/>
                    <a:pt x="1007" y="541"/>
                  </a:cubicBezTo>
                  <a:cubicBezTo>
                    <a:pt x="650" y="541"/>
                    <a:pt x="343" y="426"/>
                    <a:pt x="191" y="426"/>
                  </a:cubicBezTo>
                  <a:cubicBezTo>
                    <a:pt x="149" y="426"/>
                    <a:pt x="119" y="435"/>
                    <a:pt x="103" y="458"/>
                  </a:cubicBezTo>
                  <a:cubicBezTo>
                    <a:pt x="0" y="561"/>
                    <a:pt x="478" y="1122"/>
                    <a:pt x="1173" y="1122"/>
                  </a:cubicBezTo>
                  <a:cubicBezTo>
                    <a:pt x="1256" y="1122"/>
                    <a:pt x="1342" y="1114"/>
                    <a:pt x="1430" y="1096"/>
                  </a:cubicBezTo>
                  <a:cubicBezTo>
                    <a:pt x="2259" y="943"/>
                    <a:pt x="2566" y="75"/>
                    <a:pt x="2425" y="12"/>
                  </a:cubicBezTo>
                  <a:cubicBezTo>
                    <a:pt x="2415" y="4"/>
                    <a:pt x="2402" y="1"/>
                    <a:pt x="2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" name="Google Shape;960;p34"/>
          <p:cNvGrpSpPr/>
          <p:nvPr/>
        </p:nvGrpSpPr>
        <p:grpSpPr>
          <a:xfrm flipH="1">
            <a:off x="8681045" y="5918266"/>
            <a:ext cx="1241915" cy="1244369"/>
            <a:chOff x="6306544" y="1972983"/>
            <a:chExt cx="689072" cy="690434"/>
          </a:xfrm>
        </p:grpSpPr>
        <p:sp>
          <p:nvSpPr>
            <p:cNvPr id="961" name="Google Shape;961;p34"/>
            <p:cNvSpPr/>
            <p:nvPr/>
          </p:nvSpPr>
          <p:spPr>
            <a:xfrm>
              <a:off x="6306544" y="1985527"/>
              <a:ext cx="689072" cy="677602"/>
            </a:xfrm>
            <a:custGeom>
              <a:avLst/>
              <a:gdLst/>
              <a:ahLst/>
              <a:cxnLst/>
              <a:rect l="l" t="t" r="r" b="b"/>
              <a:pathLst>
                <a:path w="19225" h="18905" extrusionOk="0">
                  <a:moveTo>
                    <a:pt x="8422" y="0"/>
                  </a:moveTo>
                  <a:cubicBezTo>
                    <a:pt x="8023" y="0"/>
                    <a:pt x="7632" y="248"/>
                    <a:pt x="7503" y="701"/>
                  </a:cubicBezTo>
                  <a:lnTo>
                    <a:pt x="6253" y="5192"/>
                  </a:lnTo>
                  <a:cubicBezTo>
                    <a:pt x="6125" y="5690"/>
                    <a:pt x="5755" y="6086"/>
                    <a:pt x="5270" y="6252"/>
                  </a:cubicBezTo>
                  <a:lnTo>
                    <a:pt x="855" y="7783"/>
                  </a:lnTo>
                  <a:cubicBezTo>
                    <a:pt x="115" y="8051"/>
                    <a:pt x="0" y="9033"/>
                    <a:pt x="638" y="9480"/>
                  </a:cubicBezTo>
                  <a:lnTo>
                    <a:pt x="4543" y="12045"/>
                  </a:lnTo>
                  <a:cubicBezTo>
                    <a:pt x="4964" y="12326"/>
                    <a:pt x="5232" y="12810"/>
                    <a:pt x="5245" y="13321"/>
                  </a:cubicBezTo>
                  <a:lnTo>
                    <a:pt x="5321" y="17978"/>
                  </a:lnTo>
                  <a:cubicBezTo>
                    <a:pt x="5339" y="18532"/>
                    <a:pt x="5802" y="18904"/>
                    <a:pt x="6288" y="18904"/>
                  </a:cubicBezTo>
                  <a:cubicBezTo>
                    <a:pt x="6486" y="18904"/>
                    <a:pt x="6688" y="18842"/>
                    <a:pt x="6865" y="18706"/>
                  </a:cubicBezTo>
                  <a:lnTo>
                    <a:pt x="10528" y="15796"/>
                  </a:lnTo>
                  <a:cubicBezTo>
                    <a:pt x="10803" y="15566"/>
                    <a:pt x="11146" y="15446"/>
                    <a:pt x="11492" y="15446"/>
                  </a:cubicBezTo>
                  <a:cubicBezTo>
                    <a:pt x="11644" y="15446"/>
                    <a:pt x="11796" y="15469"/>
                    <a:pt x="11944" y="15516"/>
                  </a:cubicBezTo>
                  <a:lnTo>
                    <a:pt x="16410" y="16881"/>
                  </a:lnTo>
                  <a:cubicBezTo>
                    <a:pt x="16502" y="16908"/>
                    <a:pt x="16593" y="16920"/>
                    <a:pt x="16682" y="16920"/>
                  </a:cubicBezTo>
                  <a:cubicBezTo>
                    <a:pt x="17317" y="16920"/>
                    <a:pt x="17819" y="16280"/>
                    <a:pt x="17584" y="15631"/>
                  </a:cubicBezTo>
                  <a:lnTo>
                    <a:pt x="15938" y="11266"/>
                  </a:lnTo>
                  <a:cubicBezTo>
                    <a:pt x="15759" y="10782"/>
                    <a:pt x="15823" y="10246"/>
                    <a:pt x="16117" y="9825"/>
                  </a:cubicBezTo>
                  <a:lnTo>
                    <a:pt x="18796" y="5996"/>
                  </a:lnTo>
                  <a:cubicBezTo>
                    <a:pt x="19224" y="5355"/>
                    <a:pt x="18759" y="4503"/>
                    <a:pt x="18001" y="4503"/>
                  </a:cubicBezTo>
                  <a:cubicBezTo>
                    <a:pt x="17989" y="4503"/>
                    <a:pt x="17978" y="4503"/>
                    <a:pt x="17967" y="4503"/>
                  </a:cubicBezTo>
                  <a:lnTo>
                    <a:pt x="13309" y="4708"/>
                  </a:lnTo>
                  <a:cubicBezTo>
                    <a:pt x="13283" y="4709"/>
                    <a:pt x="13257" y="4709"/>
                    <a:pt x="13231" y="4709"/>
                  </a:cubicBezTo>
                  <a:cubicBezTo>
                    <a:pt x="12738" y="4709"/>
                    <a:pt x="12286" y="4483"/>
                    <a:pt x="11995" y="4095"/>
                  </a:cubicBezTo>
                  <a:lnTo>
                    <a:pt x="9175" y="369"/>
                  </a:lnTo>
                  <a:cubicBezTo>
                    <a:pt x="8977" y="119"/>
                    <a:pt x="8698" y="0"/>
                    <a:pt x="8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6769844" y="1972983"/>
              <a:ext cx="133585" cy="127169"/>
            </a:xfrm>
            <a:custGeom>
              <a:avLst/>
              <a:gdLst/>
              <a:ahLst/>
              <a:cxnLst/>
              <a:rect l="l" t="t" r="r" b="b"/>
              <a:pathLst>
                <a:path w="3727" h="3548" extrusionOk="0">
                  <a:moveTo>
                    <a:pt x="1970" y="0"/>
                  </a:moveTo>
                  <a:cubicBezTo>
                    <a:pt x="1909" y="0"/>
                    <a:pt x="1847" y="30"/>
                    <a:pt x="1813" y="94"/>
                  </a:cubicBezTo>
                  <a:lnTo>
                    <a:pt x="1353" y="847"/>
                  </a:lnTo>
                  <a:cubicBezTo>
                    <a:pt x="1302" y="936"/>
                    <a:pt x="1213" y="987"/>
                    <a:pt x="1111" y="1000"/>
                  </a:cubicBezTo>
                  <a:lnTo>
                    <a:pt x="230" y="1038"/>
                  </a:lnTo>
                  <a:cubicBezTo>
                    <a:pt x="77" y="1051"/>
                    <a:pt x="1" y="1229"/>
                    <a:pt x="103" y="1344"/>
                  </a:cubicBezTo>
                  <a:lnTo>
                    <a:pt x="677" y="2021"/>
                  </a:lnTo>
                  <a:cubicBezTo>
                    <a:pt x="741" y="2084"/>
                    <a:pt x="766" y="2186"/>
                    <a:pt x="741" y="2288"/>
                  </a:cubicBezTo>
                  <a:lnTo>
                    <a:pt x="511" y="3143"/>
                  </a:lnTo>
                  <a:cubicBezTo>
                    <a:pt x="490" y="3271"/>
                    <a:pt x="584" y="3373"/>
                    <a:pt x="698" y="3373"/>
                  </a:cubicBezTo>
                  <a:cubicBezTo>
                    <a:pt x="720" y="3373"/>
                    <a:pt x="743" y="3369"/>
                    <a:pt x="766" y="3360"/>
                  </a:cubicBezTo>
                  <a:lnTo>
                    <a:pt x="1583" y="3016"/>
                  </a:lnTo>
                  <a:cubicBezTo>
                    <a:pt x="1618" y="3001"/>
                    <a:pt x="1655" y="2994"/>
                    <a:pt x="1693" y="2994"/>
                  </a:cubicBezTo>
                  <a:cubicBezTo>
                    <a:pt x="1751" y="2994"/>
                    <a:pt x="1810" y="3010"/>
                    <a:pt x="1864" y="3041"/>
                  </a:cubicBezTo>
                  <a:lnTo>
                    <a:pt x="2604" y="3513"/>
                  </a:lnTo>
                  <a:cubicBezTo>
                    <a:pt x="2637" y="3537"/>
                    <a:pt x="2672" y="3547"/>
                    <a:pt x="2706" y="3547"/>
                  </a:cubicBezTo>
                  <a:cubicBezTo>
                    <a:pt x="2801" y="3547"/>
                    <a:pt x="2884" y="3464"/>
                    <a:pt x="2884" y="3360"/>
                  </a:cubicBezTo>
                  <a:lnTo>
                    <a:pt x="2808" y="2467"/>
                  </a:lnTo>
                  <a:cubicBezTo>
                    <a:pt x="2808" y="2378"/>
                    <a:pt x="2846" y="2276"/>
                    <a:pt x="2923" y="2225"/>
                  </a:cubicBezTo>
                  <a:lnTo>
                    <a:pt x="3612" y="1650"/>
                  </a:lnTo>
                  <a:cubicBezTo>
                    <a:pt x="3727" y="1561"/>
                    <a:pt x="3688" y="1370"/>
                    <a:pt x="3535" y="1331"/>
                  </a:cubicBezTo>
                  <a:lnTo>
                    <a:pt x="2668" y="1127"/>
                  </a:lnTo>
                  <a:cubicBezTo>
                    <a:pt x="2578" y="1115"/>
                    <a:pt x="2502" y="1038"/>
                    <a:pt x="2463" y="949"/>
                  </a:cubicBezTo>
                  <a:lnTo>
                    <a:pt x="2144" y="119"/>
                  </a:lnTo>
                  <a:cubicBezTo>
                    <a:pt x="2117" y="43"/>
                    <a:pt x="2043" y="0"/>
                    <a:pt x="1970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6365541" y="2466175"/>
              <a:ext cx="72760" cy="69176"/>
            </a:xfrm>
            <a:custGeom>
              <a:avLst/>
              <a:gdLst/>
              <a:ahLst/>
              <a:cxnLst/>
              <a:rect l="l" t="t" r="r" b="b"/>
              <a:pathLst>
                <a:path w="2030" h="1930" extrusionOk="0">
                  <a:moveTo>
                    <a:pt x="559" y="0"/>
                  </a:moveTo>
                  <a:cubicBezTo>
                    <a:pt x="500" y="0"/>
                    <a:pt x="450" y="46"/>
                    <a:pt x="460" y="115"/>
                  </a:cubicBezTo>
                  <a:lnTo>
                    <a:pt x="498" y="587"/>
                  </a:lnTo>
                  <a:cubicBezTo>
                    <a:pt x="511" y="638"/>
                    <a:pt x="485" y="689"/>
                    <a:pt x="447" y="728"/>
                  </a:cubicBezTo>
                  <a:lnTo>
                    <a:pt x="64" y="1034"/>
                  </a:lnTo>
                  <a:cubicBezTo>
                    <a:pt x="0" y="1085"/>
                    <a:pt x="26" y="1187"/>
                    <a:pt x="102" y="1212"/>
                  </a:cubicBezTo>
                  <a:lnTo>
                    <a:pt x="587" y="1315"/>
                  </a:lnTo>
                  <a:cubicBezTo>
                    <a:pt x="638" y="1327"/>
                    <a:pt x="676" y="1366"/>
                    <a:pt x="702" y="1417"/>
                  </a:cubicBezTo>
                  <a:lnTo>
                    <a:pt x="881" y="1863"/>
                  </a:lnTo>
                  <a:cubicBezTo>
                    <a:pt x="895" y="1907"/>
                    <a:pt x="934" y="1930"/>
                    <a:pt x="975" y="1930"/>
                  </a:cubicBezTo>
                  <a:cubicBezTo>
                    <a:pt x="1006" y="1930"/>
                    <a:pt x="1037" y="1916"/>
                    <a:pt x="1059" y="1889"/>
                  </a:cubicBezTo>
                  <a:lnTo>
                    <a:pt x="1302" y="1468"/>
                  </a:lnTo>
                  <a:cubicBezTo>
                    <a:pt x="1327" y="1429"/>
                    <a:pt x="1378" y="1391"/>
                    <a:pt x="1429" y="1391"/>
                  </a:cubicBezTo>
                  <a:lnTo>
                    <a:pt x="1914" y="1366"/>
                  </a:lnTo>
                  <a:cubicBezTo>
                    <a:pt x="1991" y="1353"/>
                    <a:pt x="2029" y="1264"/>
                    <a:pt x="1978" y="1200"/>
                  </a:cubicBezTo>
                  <a:lnTo>
                    <a:pt x="1659" y="830"/>
                  </a:lnTo>
                  <a:cubicBezTo>
                    <a:pt x="1634" y="791"/>
                    <a:pt x="1621" y="740"/>
                    <a:pt x="1634" y="689"/>
                  </a:cubicBezTo>
                  <a:lnTo>
                    <a:pt x="1748" y="217"/>
                  </a:lnTo>
                  <a:cubicBezTo>
                    <a:pt x="1770" y="152"/>
                    <a:pt x="1718" y="97"/>
                    <a:pt x="1655" y="97"/>
                  </a:cubicBezTo>
                  <a:cubicBezTo>
                    <a:pt x="1644" y="97"/>
                    <a:pt x="1632" y="98"/>
                    <a:pt x="1621" y="102"/>
                  </a:cubicBezTo>
                  <a:lnTo>
                    <a:pt x="1174" y="294"/>
                  </a:lnTo>
                  <a:cubicBezTo>
                    <a:pt x="1153" y="299"/>
                    <a:pt x="1130" y="302"/>
                    <a:pt x="1107" y="302"/>
                  </a:cubicBezTo>
                  <a:cubicBezTo>
                    <a:pt x="1075" y="302"/>
                    <a:pt x="1043" y="296"/>
                    <a:pt x="1021" y="281"/>
                  </a:cubicBezTo>
                  <a:lnTo>
                    <a:pt x="613" y="13"/>
                  </a:lnTo>
                  <a:cubicBezTo>
                    <a:pt x="595" y="4"/>
                    <a:pt x="577" y="0"/>
                    <a:pt x="559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6497262" y="2501624"/>
              <a:ext cx="447995" cy="161793"/>
            </a:xfrm>
            <a:custGeom>
              <a:avLst/>
              <a:gdLst/>
              <a:ahLst/>
              <a:cxnLst/>
              <a:rect l="l" t="t" r="r" b="b"/>
              <a:pathLst>
                <a:path w="12499" h="4514" extrusionOk="0">
                  <a:moveTo>
                    <a:pt x="5963" y="0"/>
                  </a:moveTo>
                  <a:cubicBezTo>
                    <a:pt x="5618" y="0"/>
                    <a:pt x="5277" y="117"/>
                    <a:pt x="5002" y="338"/>
                  </a:cubicBezTo>
                  <a:lnTo>
                    <a:pt x="1353" y="3248"/>
                  </a:lnTo>
                  <a:cubicBezTo>
                    <a:pt x="1176" y="3387"/>
                    <a:pt x="965" y="3454"/>
                    <a:pt x="757" y="3454"/>
                  </a:cubicBezTo>
                  <a:cubicBezTo>
                    <a:pt x="469" y="3454"/>
                    <a:pt x="185" y="3326"/>
                    <a:pt x="0" y="3082"/>
                  </a:cubicBezTo>
                  <a:lnTo>
                    <a:pt x="0" y="3082"/>
                  </a:lnTo>
                  <a:lnTo>
                    <a:pt x="13" y="3579"/>
                  </a:lnTo>
                  <a:cubicBezTo>
                    <a:pt x="31" y="4139"/>
                    <a:pt x="483" y="4513"/>
                    <a:pt x="967" y="4513"/>
                  </a:cubicBezTo>
                  <a:cubicBezTo>
                    <a:pt x="1168" y="4513"/>
                    <a:pt x="1374" y="4449"/>
                    <a:pt x="1557" y="4307"/>
                  </a:cubicBezTo>
                  <a:lnTo>
                    <a:pt x="5207" y="1397"/>
                  </a:lnTo>
                  <a:cubicBezTo>
                    <a:pt x="5481" y="1176"/>
                    <a:pt x="5822" y="1059"/>
                    <a:pt x="6167" y="1059"/>
                  </a:cubicBezTo>
                  <a:cubicBezTo>
                    <a:pt x="6320" y="1059"/>
                    <a:pt x="6474" y="1082"/>
                    <a:pt x="6623" y="1129"/>
                  </a:cubicBezTo>
                  <a:lnTo>
                    <a:pt x="11089" y="2482"/>
                  </a:lnTo>
                  <a:cubicBezTo>
                    <a:pt x="11181" y="2509"/>
                    <a:pt x="11272" y="2521"/>
                    <a:pt x="11361" y="2521"/>
                  </a:cubicBezTo>
                  <a:cubicBezTo>
                    <a:pt x="11996" y="2521"/>
                    <a:pt x="12498" y="1881"/>
                    <a:pt x="12263" y="1232"/>
                  </a:cubicBezTo>
                  <a:lnTo>
                    <a:pt x="12085" y="759"/>
                  </a:lnTo>
                  <a:cubicBezTo>
                    <a:pt x="11969" y="1189"/>
                    <a:pt x="11579" y="1464"/>
                    <a:pt x="11161" y="1464"/>
                  </a:cubicBezTo>
                  <a:cubicBezTo>
                    <a:pt x="11069" y="1464"/>
                    <a:pt x="10977" y="1450"/>
                    <a:pt x="10885" y="1423"/>
                  </a:cubicBezTo>
                  <a:lnTo>
                    <a:pt x="6419" y="70"/>
                  </a:lnTo>
                  <a:cubicBezTo>
                    <a:pt x="6270" y="23"/>
                    <a:pt x="6116" y="0"/>
                    <a:pt x="5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6310630" y="2282769"/>
              <a:ext cx="177062" cy="154159"/>
            </a:xfrm>
            <a:custGeom>
              <a:avLst/>
              <a:gdLst/>
              <a:ahLst/>
              <a:cxnLst/>
              <a:rect l="l" t="t" r="r" b="b"/>
              <a:pathLst>
                <a:path w="4940" h="4301" extrusionOk="0">
                  <a:moveTo>
                    <a:pt x="192" y="0"/>
                  </a:moveTo>
                  <a:cubicBezTo>
                    <a:pt x="1" y="421"/>
                    <a:pt x="154" y="919"/>
                    <a:pt x="537" y="1174"/>
                  </a:cubicBezTo>
                  <a:lnTo>
                    <a:pt x="4429" y="3752"/>
                  </a:lnTo>
                  <a:cubicBezTo>
                    <a:pt x="4633" y="3892"/>
                    <a:pt x="4812" y="4071"/>
                    <a:pt x="4939" y="4301"/>
                  </a:cubicBezTo>
                  <a:lnTo>
                    <a:pt x="4939" y="3969"/>
                  </a:lnTo>
                  <a:cubicBezTo>
                    <a:pt x="4926" y="3446"/>
                    <a:pt x="4659" y="2973"/>
                    <a:pt x="4225" y="2693"/>
                  </a:cubicBezTo>
                  <a:lnTo>
                    <a:pt x="333" y="115"/>
                  </a:lnTo>
                  <a:cubicBezTo>
                    <a:pt x="282" y="77"/>
                    <a:pt x="231" y="39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6864074" y="2156998"/>
              <a:ext cx="125807" cy="205378"/>
            </a:xfrm>
            <a:custGeom>
              <a:avLst/>
              <a:gdLst/>
              <a:ahLst/>
              <a:cxnLst/>
              <a:rect l="l" t="t" r="r" b="b"/>
              <a:pathLst>
                <a:path w="3510" h="5730" extrusionOk="0">
                  <a:moveTo>
                    <a:pt x="3127" y="0"/>
                  </a:moveTo>
                  <a:cubicBezTo>
                    <a:pt x="3101" y="51"/>
                    <a:pt x="3063" y="102"/>
                    <a:pt x="3037" y="153"/>
                  </a:cubicBezTo>
                  <a:lnTo>
                    <a:pt x="370" y="3981"/>
                  </a:lnTo>
                  <a:cubicBezTo>
                    <a:pt x="77" y="4402"/>
                    <a:pt x="0" y="4938"/>
                    <a:pt x="179" y="5411"/>
                  </a:cubicBezTo>
                  <a:lnTo>
                    <a:pt x="307" y="5730"/>
                  </a:lnTo>
                  <a:cubicBezTo>
                    <a:pt x="332" y="5487"/>
                    <a:pt x="421" y="5245"/>
                    <a:pt x="562" y="5041"/>
                  </a:cubicBezTo>
                  <a:lnTo>
                    <a:pt x="3241" y="1212"/>
                  </a:lnTo>
                  <a:cubicBezTo>
                    <a:pt x="3509" y="830"/>
                    <a:pt x="3458" y="319"/>
                    <a:pt x="3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6547119" y="2306318"/>
              <a:ext cx="60861" cy="40251"/>
            </a:xfrm>
            <a:custGeom>
              <a:avLst/>
              <a:gdLst/>
              <a:ahLst/>
              <a:cxnLst/>
              <a:rect l="l" t="t" r="r" b="b"/>
              <a:pathLst>
                <a:path w="1698" h="1123" extrusionOk="0">
                  <a:moveTo>
                    <a:pt x="962" y="1"/>
                  </a:moveTo>
                  <a:cubicBezTo>
                    <a:pt x="894" y="1"/>
                    <a:pt x="824" y="7"/>
                    <a:pt x="753" y="20"/>
                  </a:cubicBezTo>
                  <a:cubicBezTo>
                    <a:pt x="319" y="109"/>
                    <a:pt x="0" y="415"/>
                    <a:pt x="64" y="709"/>
                  </a:cubicBezTo>
                  <a:cubicBezTo>
                    <a:pt x="107" y="965"/>
                    <a:pt x="399" y="1123"/>
                    <a:pt x="748" y="1123"/>
                  </a:cubicBezTo>
                  <a:cubicBezTo>
                    <a:pt x="816" y="1123"/>
                    <a:pt x="886" y="1117"/>
                    <a:pt x="957" y="1104"/>
                  </a:cubicBezTo>
                  <a:cubicBezTo>
                    <a:pt x="1391" y="1015"/>
                    <a:pt x="1697" y="709"/>
                    <a:pt x="1646" y="415"/>
                  </a:cubicBezTo>
                  <a:cubicBezTo>
                    <a:pt x="1604" y="159"/>
                    <a:pt x="1311" y="1"/>
                    <a:pt x="9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6719521" y="2273414"/>
              <a:ext cx="60896" cy="40215"/>
            </a:xfrm>
            <a:custGeom>
              <a:avLst/>
              <a:gdLst/>
              <a:ahLst/>
              <a:cxnLst/>
              <a:rect l="l" t="t" r="r" b="b"/>
              <a:pathLst>
                <a:path w="1699" h="1122" extrusionOk="0">
                  <a:moveTo>
                    <a:pt x="956" y="0"/>
                  </a:moveTo>
                  <a:cubicBezTo>
                    <a:pt x="886" y="0"/>
                    <a:pt x="814" y="6"/>
                    <a:pt x="741" y="19"/>
                  </a:cubicBezTo>
                  <a:cubicBezTo>
                    <a:pt x="307" y="108"/>
                    <a:pt x="1" y="414"/>
                    <a:pt x="52" y="708"/>
                  </a:cubicBezTo>
                  <a:cubicBezTo>
                    <a:pt x="105" y="964"/>
                    <a:pt x="391" y="1122"/>
                    <a:pt x="744" y="1122"/>
                  </a:cubicBezTo>
                  <a:cubicBezTo>
                    <a:pt x="813" y="1122"/>
                    <a:pt x="885" y="1116"/>
                    <a:pt x="958" y="1103"/>
                  </a:cubicBezTo>
                  <a:cubicBezTo>
                    <a:pt x="1392" y="1014"/>
                    <a:pt x="1698" y="708"/>
                    <a:pt x="1647" y="402"/>
                  </a:cubicBezTo>
                  <a:cubicBezTo>
                    <a:pt x="1594" y="156"/>
                    <a:pt x="130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6561742" y="2225135"/>
              <a:ext cx="61327" cy="52617"/>
            </a:xfrm>
            <a:custGeom>
              <a:avLst/>
              <a:gdLst/>
              <a:ahLst/>
              <a:cxnLst/>
              <a:rect l="l" t="t" r="r" b="b"/>
              <a:pathLst>
                <a:path w="1711" h="1468" fill="none" extrusionOk="0">
                  <a:moveTo>
                    <a:pt x="141" y="1468"/>
                  </a:moveTo>
                  <a:cubicBezTo>
                    <a:pt x="0" y="792"/>
                    <a:pt x="256" y="166"/>
                    <a:pt x="690" y="90"/>
                  </a:cubicBezTo>
                  <a:cubicBezTo>
                    <a:pt x="1123" y="0"/>
                    <a:pt x="1583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6681134" y="2202267"/>
              <a:ext cx="61291" cy="52617"/>
            </a:xfrm>
            <a:custGeom>
              <a:avLst/>
              <a:gdLst/>
              <a:ahLst/>
              <a:cxnLst/>
              <a:rect l="l" t="t" r="r" b="b"/>
              <a:pathLst>
                <a:path w="1710" h="1468" fill="none" extrusionOk="0">
                  <a:moveTo>
                    <a:pt x="128" y="1468"/>
                  </a:moveTo>
                  <a:cubicBezTo>
                    <a:pt x="0" y="792"/>
                    <a:pt x="255" y="166"/>
                    <a:pt x="689" y="90"/>
                  </a:cubicBezTo>
                  <a:cubicBezTo>
                    <a:pt x="1123" y="0"/>
                    <a:pt x="1582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6578660" y="2299579"/>
              <a:ext cx="174302" cy="141184"/>
            </a:xfrm>
            <a:custGeom>
              <a:avLst/>
              <a:gdLst/>
              <a:ahLst/>
              <a:cxnLst/>
              <a:rect l="l" t="t" r="r" b="b"/>
              <a:pathLst>
                <a:path w="4863" h="3939" extrusionOk="0">
                  <a:moveTo>
                    <a:pt x="4669" y="0"/>
                  </a:moveTo>
                  <a:cubicBezTo>
                    <a:pt x="4644" y="0"/>
                    <a:pt x="4619" y="5"/>
                    <a:pt x="4594" y="16"/>
                  </a:cubicBezTo>
                  <a:cubicBezTo>
                    <a:pt x="3918" y="361"/>
                    <a:pt x="3204" y="590"/>
                    <a:pt x="2463" y="731"/>
                  </a:cubicBezTo>
                  <a:cubicBezTo>
                    <a:pt x="1950" y="837"/>
                    <a:pt x="1431" y="888"/>
                    <a:pt x="910" y="888"/>
                  </a:cubicBezTo>
                  <a:cubicBezTo>
                    <a:pt x="679" y="888"/>
                    <a:pt x="448" y="878"/>
                    <a:pt x="218" y="858"/>
                  </a:cubicBezTo>
                  <a:cubicBezTo>
                    <a:pt x="90" y="858"/>
                    <a:pt x="1" y="973"/>
                    <a:pt x="39" y="1088"/>
                  </a:cubicBezTo>
                  <a:cubicBezTo>
                    <a:pt x="349" y="1900"/>
                    <a:pt x="1273" y="3939"/>
                    <a:pt x="2759" y="3939"/>
                  </a:cubicBezTo>
                  <a:cubicBezTo>
                    <a:pt x="2862" y="3939"/>
                    <a:pt x="2968" y="3929"/>
                    <a:pt x="3076" y="3908"/>
                  </a:cubicBezTo>
                  <a:cubicBezTo>
                    <a:pt x="4735" y="3589"/>
                    <a:pt x="4862" y="1088"/>
                    <a:pt x="4850" y="169"/>
                  </a:cubicBezTo>
                  <a:cubicBezTo>
                    <a:pt x="4840" y="69"/>
                    <a:pt x="4759" y="0"/>
                    <a:pt x="4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6645435" y="2441982"/>
              <a:ext cx="91972" cy="40215"/>
            </a:xfrm>
            <a:custGeom>
              <a:avLst/>
              <a:gdLst/>
              <a:ahLst/>
              <a:cxnLst/>
              <a:rect l="l" t="t" r="r" b="b"/>
              <a:pathLst>
                <a:path w="2566" h="1122" extrusionOk="0">
                  <a:moveTo>
                    <a:pt x="2388" y="1"/>
                  </a:moveTo>
                  <a:cubicBezTo>
                    <a:pt x="2232" y="1"/>
                    <a:pt x="1865" y="416"/>
                    <a:pt x="1315" y="509"/>
                  </a:cubicBezTo>
                  <a:cubicBezTo>
                    <a:pt x="1210" y="532"/>
                    <a:pt x="1106" y="541"/>
                    <a:pt x="1007" y="541"/>
                  </a:cubicBezTo>
                  <a:cubicBezTo>
                    <a:pt x="650" y="541"/>
                    <a:pt x="343" y="426"/>
                    <a:pt x="191" y="426"/>
                  </a:cubicBezTo>
                  <a:cubicBezTo>
                    <a:pt x="149" y="426"/>
                    <a:pt x="119" y="435"/>
                    <a:pt x="103" y="458"/>
                  </a:cubicBezTo>
                  <a:cubicBezTo>
                    <a:pt x="0" y="561"/>
                    <a:pt x="478" y="1122"/>
                    <a:pt x="1173" y="1122"/>
                  </a:cubicBezTo>
                  <a:cubicBezTo>
                    <a:pt x="1256" y="1122"/>
                    <a:pt x="1342" y="1114"/>
                    <a:pt x="1430" y="1096"/>
                  </a:cubicBezTo>
                  <a:cubicBezTo>
                    <a:pt x="2259" y="943"/>
                    <a:pt x="2566" y="75"/>
                    <a:pt x="2425" y="12"/>
                  </a:cubicBezTo>
                  <a:cubicBezTo>
                    <a:pt x="2415" y="4"/>
                    <a:pt x="2402" y="1"/>
                    <a:pt x="2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" name="Google Shape;945;p34"/>
          <p:cNvSpPr txBox="1">
            <a:spLocks/>
          </p:cNvSpPr>
          <p:nvPr/>
        </p:nvSpPr>
        <p:spPr>
          <a:xfrm>
            <a:off x="7757429" y="1818268"/>
            <a:ext cx="2425598" cy="767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16050" tIns="116050" rIns="116050" bIns="1160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15000" b="0" i="0" u="none" strike="noStrike" cap="none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r>
              <a:rPr lang="en-US" sz="3400" dirty="0" smtClean="0"/>
              <a:t>Game 1</a:t>
            </a:r>
            <a:endParaRPr lang="en-US" sz="3400" dirty="0"/>
          </a:p>
        </p:txBody>
      </p:sp>
      <p:sp>
        <p:nvSpPr>
          <p:cNvPr id="32" name="Google Shape;945;p34"/>
          <p:cNvSpPr txBox="1">
            <a:spLocks/>
          </p:cNvSpPr>
          <p:nvPr/>
        </p:nvSpPr>
        <p:spPr>
          <a:xfrm>
            <a:off x="918615" y="1822917"/>
            <a:ext cx="2425598" cy="767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16050" tIns="116050" rIns="116050" bIns="1160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15000" b="0" i="0" u="none" strike="noStrike" cap="none"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600"/>
              <a:buFont typeface="Patrick Hand"/>
              <a:buNone/>
              <a:defRPr sz="46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r>
              <a:rPr lang="en-US" sz="3400" dirty="0" smtClean="0"/>
              <a:t>Game 2</a:t>
            </a:r>
            <a:endParaRPr lang="en-US" sz="3400" dirty="0"/>
          </a:p>
        </p:txBody>
      </p:sp>
      <p:sp>
        <p:nvSpPr>
          <p:cNvPr id="35" name="Google Shape;1104;p38"/>
          <p:cNvSpPr txBox="1">
            <a:spLocks/>
          </p:cNvSpPr>
          <p:nvPr/>
        </p:nvSpPr>
        <p:spPr>
          <a:xfrm>
            <a:off x="7757429" y="3322574"/>
            <a:ext cx="2471786" cy="650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16050" tIns="116050" rIns="116050" bIns="1160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r>
              <a:rPr lang="en-US" dirty="0" smtClean="0"/>
              <a:t>REC WAV file</a:t>
            </a:r>
            <a:endParaRPr lang="en-US" dirty="0"/>
          </a:p>
        </p:txBody>
      </p:sp>
      <p:sp>
        <p:nvSpPr>
          <p:cNvPr id="36" name="Google Shape;1104;p38"/>
          <p:cNvSpPr txBox="1">
            <a:spLocks/>
          </p:cNvSpPr>
          <p:nvPr/>
        </p:nvSpPr>
        <p:spPr>
          <a:xfrm>
            <a:off x="918615" y="3380477"/>
            <a:ext cx="2420705" cy="650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16050" tIns="116050" rIns="116050" bIns="1160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r>
              <a:rPr lang="en-US" dirty="0" smtClean="0"/>
              <a:t>Input text</a:t>
            </a:r>
            <a:endParaRPr lang="en-US" dirty="0"/>
          </a:p>
        </p:txBody>
      </p:sp>
      <p:sp>
        <p:nvSpPr>
          <p:cNvPr id="39" name="Google Shape;1106;p38"/>
          <p:cNvSpPr txBox="1">
            <a:spLocks/>
          </p:cNvSpPr>
          <p:nvPr/>
        </p:nvSpPr>
        <p:spPr>
          <a:xfrm>
            <a:off x="918615" y="4933705"/>
            <a:ext cx="2420705" cy="65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16050" tIns="116050" rIns="116050" bIns="1160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r>
              <a:rPr lang="en-US" sz="2400" dirty="0" smtClean="0"/>
              <a:t>WAV file from Google</a:t>
            </a:r>
            <a:endParaRPr lang="en-US" sz="2400" dirty="0"/>
          </a:p>
        </p:txBody>
      </p:sp>
      <p:sp>
        <p:nvSpPr>
          <p:cNvPr id="40" name="Google Shape;1106;p38"/>
          <p:cNvSpPr txBox="1">
            <a:spLocks/>
          </p:cNvSpPr>
          <p:nvPr/>
        </p:nvSpPr>
        <p:spPr>
          <a:xfrm>
            <a:off x="7757429" y="4946718"/>
            <a:ext cx="2425598" cy="65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16050" tIns="116050" rIns="116050" bIns="1160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Patrick Hand"/>
              <a:buNone/>
              <a:defRPr sz="32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r>
              <a:rPr lang="en-US" sz="2400" dirty="0" smtClean="0"/>
              <a:t>String from Google</a:t>
            </a:r>
            <a:endParaRPr lang="en-US" sz="2400" dirty="0"/>
          </a:p>
        </p:txBody>
      </p:sp>
      <p:sp>
        <p:nvSpPr>
          <p:cNvPr id="42" name="Google Shape;977;p35"/>
          <p:cNvSpPr txBox="1">
            <a:spLocks/>
          </p:cNvSpPr>
          <p:nvPr/>
        </p:nvSpPr>
        <p:spPr>
          <a:xfrm>
            <a:off x="4253498" y="701560"/>
            <a:ext cx="2425598" cy="75893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16050" tIns="116050" rIns="116050" bIns="1160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rgbClr val="FBF8F8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pPr marL="457200" algn="l">
              <a:buFont typeface="Patrick Hand"/>
              <a:buNone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983013" y="688613"/>
            <a:ext cx="1130722" cy="7848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500" dirty="0" smtClean="0">
                <a:solidFill>
                  <a:schemeClr val="bg2"/>
                </a:solidFill>
                <a:latin typeface="Patrick Hand" panose="020B0604020202020204" charset="0"/>
              </a:rPr>
              <a:t>GUI</a:t>
            </a:r>
            <a:endParaRPr lang="he-IL" sz="4500" dirty="0">
              <a:solidFill>
                <a:schemeClr val="bg2"/>
              </a:solidFill>
              <a:latin typeface="Patrick Hand" panose="020B0604020202020204" charset="0"/>
            </a:endParaRPr>
          </a:p>
        </p:txBody>
      </p:sp>
      <p:cxnSp>
        <p:nvCxnSpPr>
          <p:cNvPr id="4" name="מחבר מרפקי 3"/>
          <p:cNvCxnSpPr>
            <a:stCxn id="42" idx="1"/>
            <a:endCxn id="32" idx="3"/>
          </p:cNvCxnSpPr>
          <p:nvPr/>
        </p:nvCxnSpPr>
        <p:spPr>
          <a:xfrm rot="10800000" flipV="1">
            <a:off x="3344214" y="1081028"/>
            <a:ext cx="909285" cy="1125422"/>
          </a:xfrm>
          <a:prstGeom prst="bentConnector3">
            <a:avLst/>
          </a:prstGeom>
          <a:ln w="25400">
            <a:solidFill>
              <a:schemeClr val="accent6">
                <a:lumMod val="90000"/>
                <a:lumOff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מחבר מרפקי 5"/>
          <p:cNvCxnSpPr>
            <a:stCxn id="42" idx="3"/>
            <a:endCxn id="31" idx="1"/>
          </p:cNvCxnSpPr>
          <p:nvPr/>
        </p:nvCxnSpPr>
        <p:spPr>
          <a:xfrm>
            <a:off x="6679096" y="1081028"/>
            <a:ext cx="1078333" cy="1120773"/>
          </a:xfrm>
          <a:prstGeom prst="bentConnector3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מחבר חץ ישר 7"/>
          <p:cNvCxnSpPr>
            <a:stCxn id="32" idx="2"/>
            <a:endCxn id="36" idx="0"/>
          </p:cNvCxnSpPr>
          <p:nvPr/>
        </p:nvCxnSpPr>
        <p:spPr>
          <a:xfrm flipH="1">
            <a:off x="2128968" y="2589983"/>
            <a:ext cx="2446" cy="790494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מחבר חץ ישר 9"/>
          <p:cNvCxnSpPr>
            <a:stCxn id="31" idx="2"/>
            <a:endCxn id="35" idx="0"/>
          </p:cNvCxnSpPr>
          <p:nvPr/>
        </p:nvCxnSpPr>
        <p:spPr>
          <a:xfrm>
            <a:off x="8970228" y="2585334"/>
            <a:ext cx="23094" cy="73724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oogle Shape;1286;p44"/>
          <p:cNvGrpSpPr/>
          <p:nvPr/>
        </p:nvGrpSpPr>
        <p:grpSpPr>
          <a:xfrm>
            <a:off x="4145295" y="3186396"/>
            <a:ext cx="2642004" cy="1237506"/>
            <a:chOff x="4369414" y="2111154"/>
            <a:chExt cx="2642004" cy="1237506"/>
          </a:xfrm>
        </p:grpSpPr>
        <p:sp>
          <p:nvSpPr>
            <p:cNvPr id="54" name="Google Shape;1287;p44"/>
            <p:cNvSpPr/>
            <p:nvPr/>
          </p:nvSpPr>
          <p:spPr>
            <a:xfrm>
              <a:off x="4369414" y="2111154"/>
              <a:ext cx="2642004" cy="1212511"/>
            </a:xfrm>
            <a:custGeom>
              <a:avLst/>
              <a:gdLst/>
              <a:ahLst/>
              <a:cxnLst/>
              <a:rect l="l" t="t" r="r" b="b"/>
              <a:pathLst>
                <a:path w="40376" h="18530" extrusionOk="0">
                  <a:moveTo>
                    <a:pt x="38014" y="1"/>
                  </a:moveTo>
                  <a:lnTo>
                    <a:pt x="0" y="2591"/>
                  </a:lnTo>
                  <a:lnTo>
                    <a:pt x="1953" y="18529"/>
                  </a:lnTo>
                  <a:lnTo>
                    <a:pt x="40375" y="18529"/>
                  </a:lnTo>
                  <a:lnTo>
                    <a:pt x="38014" y="1"/>
                  </a:lnTo>
                  <a:close/>
                </a:path>
              </a:pathLst>
            </a:custGeom>
            <a:solidFill>
              <a:srgbClr val="F76B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88;p44"/>
            <p:cNvSpPr/>
            <p:nvPr/>
          </p:nvSpPr>
          <p:spPr>
            <a:xfrm>
              <a:off x="4431217" y="2197986"/>
              <a:ext cx="2518397" cy="1150674"/>
            </a:xfrm>
            <a:custGeom>
              <a:avLst/>
              <a:gdLst/>
              <a:ahLst/>
              <a:cxnLst/>
              <a:rect l="l" t="t" r="r" b="b"/>
              <a:pathLst>
                <a:path w="38487" h="17585" extrusionOk="0">
                  <a:moveTo>
                    <a:pt x="0" y="1"/>
                  </a:moveTo>
                  <a:lnTo>
                    <a:pt x="0" y="15352"/>
                  </a:lnTo>
                  <a:lnTo>
                    <a:pt x="38487" y="17585"/>
                  </a:lnTo>
                  <a:lnTo>
                    <a:pt x="38155" y="6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dirty="0" smtClean="0">
                  <a:latin typeface="Patrick Hand" panose="020B0604020202020204" charset="0"/>
                </a:rPr>
                <a:t>Google API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dirty="0" smtClean="0">
                  <a:latin typeface="Patrick Hand" panose="020B0604020202020204" charset="0"/>
                </a:rPr>
                <a:t>TTS/STT</a:t>
              </a:r>
              <a:endParaRPr sz="2800" dirty="0">
                <a:latin typeface="Patrick Hand" panose="020B0604020202020204" charset="0"/>
              </a:endParaRPr>
            </a:p>
          </p:txBody>
        </p:sp>
      </p:grpSp>
      <p:cxnSp>
        <p:nvCxnSpPr>
          <p:cNvPr id="15" name="מחבר חץ ישר 14"/>
          <p:cNvCxnSpPr/>
          <p:nvPr/>
        </p:nvCxnSpPr>
        <p:spPr>
          <a:xfrm>
            <a:off x="3339320" y="3460173"/>
            <a:ext cx="805975" cy="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מחבר חץ ישר 60"/>
          <p:cNvCxnSpPr/>
          <p:nvPr/>
        </p:nvCxnSpPr>
        <p:spPr>
          <a:xfrm>
            <a:off x="6725495" y="3848565"/>
            <a:ext cx="1031934" cy="0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מחבר חץ ישר 63"/>
          <p:cNvCxnSpPr/>
          <p:nvPr/>
        </p:nvCxnSpPr>
        <p:spPr>
          <a:xfrm flipH="1">
            <a:off x="3339321" y="3972674"/>
            <a:ext cx="867777" cy="9877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427050" y="3168685"/>
            <a:ext cx="524503" cy="338554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600" dirty="0" smtClean="0">
                <a:latin typeface="Patrick Hand" panose="020B0604020202020204" charset="0"/>
              </a:rPr>
              <a:t>Text</a:t>
            </a:r>
            <a:endParaRPr lang="he-IL" sz="1600" dirty="0">
              <a:latin typeface="Patrick Hand" panose="020B0604020202020204" charset="0"/>
            </a:endParaRPr>
          </a:p>
        </p:txBody>
      </p:sp>
      <p:sp>
        <p:nvSpPr>
          <p:cNvPr id="21" name="מלבן 20"/>
          <p:cNvSpPr/>
          <p:nvPr/>
        </p:nvSpPr>
        <p:spPr>
          <a:xfrm>
            <a:off x="3377828" y="3974704"/>
            <a:ext cx="8290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Patrick Hand" panose="020B0604020202020204" charset="0"/>
              </a:rPr>
              <a:t>WAV file</a:t>
            </a:r>
            <a:endParaRPr lang="he-IL" sz="1600" dirty="0">
              <a:latin typeface="Patrick Hand" panose="020B0604020202020204" charset="0"/>
            </a:endParaRPr>
          </a:p>
        </p:txBody>
      </p:sp>
      <p:cxnSp>
        <p:nvCxnSpPr>
          <p:cNvPr id="68" name="מחבר חץ ישר 67"/>
          <p:cNvCxnSpPr/>
          <p:nvPr/>
        </p:nvCxnSpPr>
        <p:spPr>
          <a:xfrm flipH="1" flipV="1">
            <a:off x="6679096" y="3380477"/>
            <a:ext cx="1078334" cy="17775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מלבן 22"/>
          <p:cNvSpPr/>
          <p:nvPr/>
        </p:nvSpPr>
        <p:spPr>
          <a:xfrm>
            <a:off x="6949844" y="3885279"/>
            <a:ext cx="5245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Patrick Hand" panose="020B0604020202020204" charset="0"/>
              </a:rPr>
              <a:t>Text</a:t>
            </a:r>
            <a:endParaRPr lang="he-IL" sz="1600" dirty="0">
              <a:latin typeface="Patrick Hand" panose="020B0604020202020204" charset="0"/>
            </a:endParaRPr>
          </a:p>
        </p:txBody>
      </p:sp>
      <p:sp>
        <p:nvSpPr>
          <p:cNvPr id="24" name="מלבן 23"/>
          <p:cNvSpPr/>
          <p:nvPr/>
        </p:nvSpPr>
        <p:spPr>
          <a:xfrm>
            <a:off x="6759409" y="3054428"/>
            <a:ext cx="8290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Patrick Hand" panose="020B0604020202020204" charset="0"/>
              </a:rPr>
              <a:t>WAV file</a:t>
            </a:r>
            <a:endParaRPr lang="he-IL" sz="1600" dirty="0">
              <a:latin typeface="Patrick Hand" panose="020B0604020202020204" charset="0"/>
            </a:endParaRPr>
          </a:p>
        </p:txBody>
      </p:sp>
      <p:cxnSp>
        <p:nvCxnSpPr>
          <p:cNvPr id="72" name="מחבר חץ ישר 71"/>
          <p:cNvCxnSpPr>
            <a:endCxn id="39" idx="0"/>
          </p:cNvCxnSpPr>
          <p:nvPr/>
        </p:nvCxnSpPr>
        <p:spPr>
          <a:xfrm>
            <a:off x="2128967" y="4030577"/>
            <a:ext cx="1" cy="903128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מחבר חץ ישר 73"/>
          <p:cNvCxnSpPr>
            <a:endCxn id="40" idx="0"/>
          </p:cNvCxnSpPr>
          <p:nvPr/>
        </p:nvCxnSpPr>
        <p:spPr>
          <a:xfrm flipH="1">
            <a:off x="8970228" y="3984196"/>
            <a:ext cx="28181" cy="962522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Google Shape;977;p35"/>
          <p:cNvSpPr txBox="1">
            <a:spLocks/>
          </p:cNvSpPr>
          <p:nvPr/>
        </p:nvSpPr>
        <p:spPr>
          <a:xfrm>
            <a:off x="4339961" y="5911285"/>
            <a:ext cx="2738933" cy="96291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116050" tIns="116050" rIns="116050" bIns="11605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rgbClr val="FBF8F8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Patrick Hand"/>
              <a:buChar char="-"/>
              <a:defRPr sz="3800" b="0" i="0" u="none" strike="noStrike" cap="none">
                <a:solidFill>
                  <a:schemeClr val="accent6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pPr marL="457200" algn="l">
              <a:buFont typeface="Patrick Hand"/>
              <a:buNone/>
            </a:pPr>
            <a:r>
              <a:rPr lang="en-US" dirty="0" smtClean="0"/>
              <a:t>GUI/USER</a:t>
            </a:r>
            <a:endParaRPr lang="en-US" dirty="0"/>
          </a:p>
        </p:txBody>
      </p:sp>
      <p:cxnSp>
        <p:nvCxnSpPr>
          <p:cNvPr id="28" name="מחבר מרפקי 27"/>
          <p:cNvCxnSpPr>
            <a:stCxn id="39" idx="3"/>
            <a:endCxn id="77" idx="1"/>
          </p:cNvCxnSpPr>
          <p:nvPr/>
        </p:nvCxnSpPr>
        <p:spPr>
          <a:xfrm>
            <a:off x="3339320" y="5258755"/>
            <a:ext cx="1000641" cy="1133985"/>
          </a:xfrm>
          <a:prstGeom prst="bentConnector3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מחבר מרפקי 42"/>
          <p:cNvCxnSpPr>
            <a:stCxn id="40" idx="1"/>
            <a:endCxn id="77" idx="3"/>
          </p:cNvCxnSpPr>
          <p:nvPr/>
        </p:nvCxnSpPr>
        <p:spPr>
          <a:xfrm rot="10800000" flipV="1">
            <a:off x="7078895" y="5271768"/>
            <a:ext cx="678535" cy="1120972"/>
          </a:xfrm>
          <a:prstGeom prst="bentConnector3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2353378" y="5778131"/>
            <a:ext cx="1524776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1800" dirty="0" smtClean="0">
                <a:latin typeface="Patrick Hand" panose="020B0604020202020204" charset="0"/>
              </a:rPr>
              <a:t>Return feedback</a:t>
            </a:r>
            <a:endParaRPr lang="he-IL" sz="1800" dirty="0">
              <a:latin typeface="Patrick Hand" panose="020B0604020202020204" charset="0"/>
            </a:endParaRPr>
          </a:p>
        </p:txBody>
      </p:sp>
      <p:sp>
        <p:nvSpPr>
          <p:cNvPr id="45" name="מלבן 44"/>
          <p:cNvSpPr/>
          <p:nvPr/>
        </p:nvSpPr>
        <p:spPr>
          <a:xfrm>
            <a:off x="7406270" y="5678755"/>
            <a:ext cx="15247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Patrick Hand" panose="020B0604020202020204" charset="0"/>
              </a:rPr>
              <a:t>Return feedback</a:t>
            </a:r>
            <a:endParaRPr lang="he-IL" sz="1800" dirty="0">
              <a:latin typeface="Patrick Han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49"/>
          <p:cNvSpPr txBox="1">
            <a:spLocks noGrp="1"/>
          </p:cNvSpPr>
          <p:nvPr>
            <p:ph type="title"/>
          </p:nvPr>
        </p:nvSpPr>
        <p:spPr>
          <a:xfrm>
            <a:off x="1184413" y="73880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Planning and execution</a:t>
            </a:r>
            <a:endParaRPr dirty="0"/>
          </a:p>
        </p:txBody>
      </p:sp>
      <p:grpSp>
        <p:nvGrpSpPr>
          <p:cNvPr id="1605" name="Google Shape;1605;p49"/>
          <p:cNvGrpSpPr/>
          <p:nvPr/>
        </p:nvGrpSpPr>
        <p:grpSpPr>
          <a:xfrm>
            <a:off x="8916925" y="303881"/>
            <a:ext cx="1323596" cy="965386"/>
            <a:chOff x="8916925" y="303881"/>
            <a:chExt cx="1323596" cy="965386"/>
          </a:xfrm>
        </p:grpSpPr>
        <p:grpSp>
          <p:nvGrpSpPr>
            <p:cNvPr id="1606" name="Google Shape;1606;p49"/>
            <p:cNvGrpSpPr/>
            <p:nvPr/>
          </p:nvGrpSpPr>
          <p:grpSpPr>
            <a:xfrm>
              <a:off x="9466238" y="303881"/>
              <a:ext cx="774282" cy="965386"/>
              <a:chOff x="9504519" y="2667288"/>
              <a:chExt cx="976027" cy="1216925"/>
            </a:xfrm>
          </p:grpSpPr>
          <p:sp>
            <p:nvSpPr>
              <p:cNvPr id="1607" name="Google Shape;1607;p49"/>
              <p:cNvSpPr/>
              <p:nvPr/>
            </p:nvSpPr>
            <p:spPr>
              <a:xfrm>
                <a:off x="9504519" y="3561092"/>
                <a:ext cx="294088" cy="323120"/>
              </a:xfrm>
              <a:custGeom>
                <a:avLst/>
                <a:gdLst/>
                <a:ahLst/>
                <a:cxnLst/>
                <a:rect l="l" t="t" r="r" b="b"/>
                <a:pathLst>
                  <a:path w="8205" h="9015" extrusionOk="0">
                    <a:moveTo>
                      <a:pt x="2360" y="1"/>
                    </a:moveTo>
                    <a:lnTo>
                      <a:pt x="51" y="8614"/>
                    </a:lnTo>
                    <a:cubicBezTo>
                      <a:pt x="0" y="8826"/>
                      <a:pt x="173" y="9014"/>
                      <a:pt x="368" y="9014"/>
                    </a:cubicBezTo>
                    <a:cubicBezTo>
                      <a:pt x="419" y="9014"/>
                      <a:pt x="472" y="9001"/>
                      <a:pt x="523" y="8972"/>
                    </a:cubicBezTo>
                    <a:lnTo>
                      <a:pt x="8205" y="4442"/>
                    </a:lnTo>
                    <a:lnTo>
                      <a:pt x="23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49"/>
              <p:cNvSpPr/>
              <p:nvPr/>
            </p:nvSpPr>
            <p:spPr>
              <a:xfrm>
                <a:off x="9589107" y="2882378"/>
                <a:ext cx="725416" cy="837460"/>
              </a:xfrm>
              <a:custGeom>
                <a:avLst/>
                <a:gdLst/>
                <a:ahLst/>
                <a:cxnLst/>
                <a:rect l="l" t="t" r="r" b="b"/>
                <a:pathLst>
                  <a:path w="20239" h="23365" extrusionOk="0">
                    <a:moveTo>
                      <a:pt x="14394" y="0"/>
                    </a:moveTo>
                    <a:lnTo>
                      <a:pt x="0" y="18937"/>
                    </a:lnTo>
                    <a:cubicBezTo>
                      <a:pt x="524" y="19333"/>
                      <a:pt x="753" y="19983"/>
                      <a:pt x="843" y="20392"/>
                    </a:cubicBezTo>
                    <a:cubicBezTo>
                      <a:pt x="890" y="20568"/>
                      <a:pt x="1045" y="20701"/>
                      <a:pt x="1229" y="20701"/>
                    </a:cubicBezTo>
                    <a:cubicBezTo>
                      <a:pt x="1244" y="20701"/>
                      <a:pt x="1260" y="20700"/>
                      <a:pt x="1277" y="20698"/>
                    </a:cubicBezTo>
                    <a:cubicBezTo>
                      <a:pt x="1365" y="20688"/>
                      <a:pt x="1454" y="20682"/>
                      <a:pt x="1541" y="20682"/>
                    </a:cubicBezTo>
                    <a:cubicBezTo>
                      <a:pt x="2635" y="20682"/>
                      <a:pt x="3601" y="21477"/>
                      <a:pt x="3790" y="22599"/>
                    </a:cubicBezTo>
                    <a:cubicBezTo>
                      <a:pt x="3827" y="22783"/>
                      <a:pt x="4004" y="22919"/>
                      <a:pt x="4198" y="22919"/>
                    </a:cubicBezTo>
                    <a:cubicBezTo>
                      <a:pt x="4207" y="22919"/>
                      <a:pt x="4216" y="22919"/>
                      <a:pt x="4224" y="22918"/>
                    </a:cubicBezTo>
                    <a:cubicBezTo>
                      <a:pt x="4305" y="22909"/>
                      <a:pt x="4386" y="22905"/>
                      <a:pt x="4467" y="22905"/>
                    </a:cubicBezTo>
                    <a:cubicBezTo>
                      <a:pt x="4958" y="22905"/>
                      <a:pt x="5439" y="23069"/>
                      <a:pt x="5845" y="23365"/>
                    </a:cubicBezTo>
                    <a:lnTo>
                      <a:pt x="20239" y="4428"/>
                    </a:lnTo>
                    <a:lnTo>
                      <a:pt x="143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49"/>
              <p:cNvSpPr/>
              <p:nvPr/>
            </p:nvSpPr>
            <p:spPr>
              <a:xfrm>
                <a:off x="9504519" y="3762348"/>
                <a:ext cx="114338" cy="121864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400" extrusionOk="0">
                    <a:moveTo>
                      <a:pt x="855" y="1"/>
                    </a:moveTo>
                    <a:lnTo>
                      <a:pt x="51" y="2999"/>
                    </a:lnTo>
                    <a:cubicBezTo>
                      <a:pt x="0" y="3211"/>
                      <a:pt x="173" y="3399"/>
                      <a:pt x="368" y="3399"/>
                    </a:cubicBezTo>
                    <a:cubicBezTo>
                      <a:pt x="419" y="3399"/>
                      <a:pt x="472" y="3386"/>
                      <a:pt x="523" y="3357"/>
                    </a:cubicBezTo>
                    <a:lnTo>
                      <a:pt x="3190" y="1774"/>
                    </a:lnTo>
                    <a:lnTo>
                      <a:pt x="85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49"/>
              <p:cNvSpPr/>
              <p:nvPr/>
            </p:nvSpPr>
            <p:spPr>
              <a:xfrm>
                <a:off x="9648570" y="2916214"/>
                <a:ext cx="516849" cy="679681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18963" fill="none" extrusionOk="0">
                    <a:moveTo>
                      <a:pt x="0" y="18963"/>
                    </a:moveTo>
                    <a:lnTo>
                      <a:pt x="14420" y="1"/>
                    </a:lnTo>
                  </a:path>
                </a:pathLst>
              </a:custGeom>
              <a:solidFill>
                <a:schemeClr val="accent6"/>
              </a:solidFill>
              <a:ln w="6375" cap="flat" cmpd="sng">
                <a:solidFill>
                  <a:srgbClr val="421F00"/>
                </a:solidFill>
                <a:prstDash val="solid"/>
                <a:miter lim="127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49"/>
              <p:cNvSpPr/>
              <p:nvPr/>
            </p:nvSpPr>
            <p:spPr>
              <a:xfrm>
                <a:off x="9748714" y="2992128"/>
                <a:ext cx="516885" cy="680147"/>
              </a:xfrm>
              <a:custGeom>
                <a:avLst/>
                <a:gdLst/>
                <a:ahLst/>
                <a:cxnLst/>
                <a:rect l="l" t="t" r="r" b="b"/>
                <a:pathLst>
                  <a:path w="14421" h="18976" fill="none" extrusionOk="0">
                    <a:moveTo>
                      <a:pt x="1" y="18976"/>
                    </a:moveTo>
                    <a:lnTo>
                      <a:pt x="14420" y="1"/>
                    </a:lnTo>
                  </a:path>
                </a:pathLst>
              </a:custGeom>
              <a:solidFill>
                <a:schemeClr val="accent6"/>
              </a:solidFill>
              <a:ln w="6375" cap="flat" cmpd="sng">
                <a:solidFill>
                  <a:srgbClr val="421F00"/>
                </a:solidFill>
                <a:prstDash val="solid"/>
                <a:miter lim="127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49"/>
              <p:cNvSpPr/>
              <p:nvPr/>
            </p:nvSpPr>
            <p:spPr>
              <a:xfrm>
                <a:off x="10105490" y="2667288"/>
                <a:ext cx="375056" cy="373371"/>
              </a:xfrm>
              <a:custGeom>
                <a:avLst/>
                <a:gdLst/>
                <a:ahLst/>
                <a:cxnLst/>
                <a:rect l="l" t="t" r="r" b="b"/>
                <a:pathLst>
                  <a:path w="10464" h="10417" extrusionOk="0">
                    <a:moveTo>
                      <a:pt x="5614" y="0"/>
                    </a:moveTo>
                    <a:cubicBezTo>
                      <a:pt x="4966" y="0"/>
                      <a:pt x="4325" y="291"/>
                      <a:pt x="3905" y="846"/>
                    </a:cubicBezTo>
                    <a:lnTo>
                      <a:pt x="0" y="5976"/>
                    </a:lnTo>
                    <a:lnTo>
                      <a:pt x="5845" y="10416"/>
                    </a:lnTo>
                    <a:lnTo>
                      <a:pt x="9749" y="5287"/>
                    </a:lnTo>
                    <a:cubicBezTo>
                      <a:pt x="10464" y="4342"/>
                      <a:pt x="10285" y="2990"/>
                      <a:pt x="9341" y="2275"/>
                    </a:cubicBezTo>
                    <a:lnTo>
                      <a:pt x="6917" y="438"/>
                    </a:lnTo>
                    <a:cubicBezTo>
                      <a:pt x="6527" y="143"/>
                      <a:pt x="6069" y="0"/>
                      <a:pt x="5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49"/>
              <p:cNvSpPr/>
              <p:nvPr/>
            </p:nvSpPr>
            <p:spPr>
              <a:xfrm>
                <a:off x="10189649" y="2809654"/>
                <a:ext cx="156918" cy="127814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566" extrusionOk="0">
                    <a:moveTo>
                      <a:pt x="1621" y="0"/>
                    </a:moveTo>
                    <a:cubicBezTo>
                      <a:pt x="1621" y="0"/>
                      <a:pt x="0" y="2348"/>
                      <a:pt x="1276" y="3318"/>
                    </a:cubicBezTo>
                    <a:cubicBezTo>
                      <a:pt x="1505" y="3494"/>
                      <a:pt x="1752" y="3565"/>
                      <a:pt x="2004" y="3565"/>
                    </a:cubicBezTo>
                    <a:cubicBezTo>
                      <a:pt x="3144" y="3565"/>
                      <a:pt x="4377" y="2093"/>
                      <a:pt x="4377" y="2093"/>
                    </a:cubicBezTo>
                    <a:lnTo>
                      <a:pt x="16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9"/>
              <p:cNvSpPr/>
              <p:nvPr/>
            </p:nvSpPr>
            <p:spPr>
              <a:xfrm>
                <a:off x="10267857" y="2765711"/>
                <a:ext cx="41183" cy="41685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1163" extrusionOk="0">
                    <a:moveTo>
                      <a:pt x="806" y="0"/>
                    </a:moveTo>
                    <a:cubicBezTo>
                      <a:pt x="618" y="0"/>
                      <a:pt x="370" y="149"/>
                      <a:pt x="179" y="397"/>
                    </a:cubicBezTo>
                    <a:cubicBezTo>
                      <a:pt x="102" y="499"/>
                      <a:pt x="39" y="614"/>
                      <a:pt x="0" y="741"/>
                    </a:cubicBezTo>
                    <a:cubicBezTo>
                      <a:pt x="115" y="780"/>
                      <a:pt x="217" y="831"/>
                      <a:pt x="319" y="907"/>
                    </a:cubicBezTo>
                    <a:cubicBezTo>
                      <a:pt x="409" y="984"/>
                      <a:pt x="485" y="1061"/>
                      <a:pt x="562" y="1163"/>
                    </a:cubicBezTo>
                    <a:cubicBezTo>
                      <a:pt x="664" y="1086"/>
                      <a:pt x="753" y="997"/>
                      <a:pt x="830" y="895"/>
                    </a:cubicBezTo>
                    <a:cubicBezTo>
                      <a:pt x="1085" y="563"/>
                      <a:pt x="1149" y="193"/>
                      <a:pt x="970" y="52"/>
                    </a:cubicBezTo>
                    <a:cubicBezTo>
                      <a:pt x="925" y="17"/>
                      <a:pt x="869" y="0"/>
                      <a:pt x="8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9"/>
              <p:cNvSpPr/>
              <p:nvPr/>
            </p:nvSpPr>
            <p:spPr>
              <a:xfrm>
                <a:off x="10337355" y="2818758"/>
                <a:ext cx="41219" cy="41685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163" extrusionOk="0">
                    <a:moveTo>
                      <a:pt x="809" y="1"/>
                    </a:moveTo>
                    <a:cubicBezTo>
                      <a:pt x="624" y="1"/>
                      <a:pt x="383" y="149"/>
                      <a:pt x="192" y="397"/>
                    </a:cubicBezTo>
                    <a:cubicBezTo>
                      <a:pt x="116" y="499"/>
                      <a:pt x="52" y="614"/>
                      <a:pt x="1" y="742"/>
                    </a:cubicBezTo>
                    <a:cubicBezTo>
                      <a:pt x="116" y="780"/>
                      <a:pt x="231" y="831"/>
                      <a:pt x="320" y="908"/>
                    </a:cubicBezTo>
                    <a:cubicBezTo>
                      <a:pt x="409" y="984"/>
                      <a:pt x="499" y="1061"/>
                      <a:pt x="562" y="1163"/>
                    </a:cubicBezTo>
                    <a:cubicBezTo>
                      <a:pt x="664" y="1086"/>
                      <a:pt x="767" y="997"/>
                      <a:pt x="843" y="895"/>
                    </a:cubicBezTo>
                    <a:cubicBezTo>
                      <a:pt x="1098" y="563"/>
                      <a:pt x="1149" y="193"/>
                      <a:pt x="971" y="53"/>
                    </a:cubicBezTo>
                    <a:cubicBezTo>
                      <a:pt x="926" y="17"/>
                      <a:pt x="870" y="1"/>
                      <a:pt x="8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49"/>
              <p:cNvSpPr/>
              <p:nvPr/>
            </p:nvSpPr>
            <p:spPr>
              <a:xfrm>
                <a:off x="10219362" y="2778829"/>
                <a:ext cx="48065" cy="38567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076" extrusionOk="0">
                    <a:moveTo>
                      <a:pt x="482" y="0"/>
                    </a:moveTo>
                    <a:cubicBezTo>
                      <a:pt x="346" y="0"/>
                      <a:pt x="227" y="48"/>
                      <a:pt x="154" y="146"/>
                    </a:cubicBezTo>
                    <a:cubicBezTo>
                      <a:pt x="1" y="350"/>
                      <a:pt x="103" y="695"/>
                      <a:pt x="383" y="911"/>
                    </a:cubicBezTo>
                    <a:cubicBezTo>
                      <a:pt x="526" y="1022"/>
                      <a:pt x="688" y="1076"/>
                      <a:pt x="835" y="1076"/>
                    </a:cubicBezTo>
                    <a:cubicBezTo>
                      <a:pt x="978" y="1076"/>
                      <a:pt x="1106" y="1025"/>
                      <a:pt x="1187" y="924"/>
                    </a:cubicBezTo>
                    <a:cubicBezTo>
                      <a:pt x="1341" y="720"/>
                      <a:pt x="1238" y="375"/>
                      <a:pt x="945" y="171"/>
                    </a:cubicBezTo>
                    <a:cubicBezTo>
                      <a:pt x="798" y="58"/>
                      <a:pt x="631" y="0"/>
                      <a:pt x="4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49"/>
              <p:cNvSpPr/>
              <p:nvPr/>
            </p:nvSpPr>
            <p:spPr>
              <a:xfrm>
                <a:off x="10334631" y="2866429"/>
                <a:ext cx="48065" cy="38567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076" extrusionOk="0">
                    <a:moveTo>
                      <a:pt x="495" y="0"/>
                    </a:moveTo>
                    <a:cubicBezTo>
                      <a:pt x="354" y="0"/>
                      <a:pt x="229" y="51"/>
                      <a:pt x="153" y="152"/>
                    </a:cubicBezTo>
                    <a:cubicBezTo>
                      <a:pt x="0" y="356"/>
                      <a:pt x="102" y="688"/>
                      <a:pt x="383" y="905"/>
                    </a:cubicBezTo>
                    <a:cubicBezTo>
                      <a:pt x="530" y="1018"/>
                      <a:pt x="698" y="1076"/>
                      <a:pt x="848" y="1076"/>
                    </a:cubicBezTo>
                    <a:cubicBezTo>
                      <a:pt x="985" y="1076"/>
                      <a:pt x="1108" y="1028"/>
                      <a:pt x="1187" y="930"/>
                    </a:cubicBezTo>
                    <a:cubicBezTo>
                      <a:pt x="1340" y="726"/>
                      <a:pt x="1238" y="382"/>
                      <a:pt x="945" y="165"/>
                    </a:cubicBezTo>
                    <a:cubicBezTo>
                      <a:pt x="802" y="54"/>
                      <a:pt x="640" y="0"/>
                      <a:pt x="4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49"/>
              <p:cNvSpPr/>
              <p:nvPr/>
            </p:nvSpPr>
            <p:spPr>
              <a:xfrm>
                <a:off x="10097247" y="2881447"/>
                <a:ext cx="217743" cy="17018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4748" extrusionOk="0">
                    <a:moveTo>
                      <a:pt x="230" y="1"/>
                    </a:moveTo>
                    <a:lnTo>
                      <a:pt x="1" y="307"/>
                    </a:lnTo>
                    <a:lnTo>
                      <a:pt x="5845" y="4748"/>
                    </a:lnTo>
                    <a:lnTo>
                      <a:pt x="6075" y="4441"/>
                    </a:lnTo>
                    <a:lnTo>
                      <a:pt x="23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19" name="Google Shape;1619;p49"/>
            <p:cNvCxnSpPr/>
            <p:nvPr/>
          </p:nvCxnSpPr>
          <p:spPr>
            <a:xfrm>
              <a:off x="8916925" y="1244225"/>
              <a:ext cx="525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620" name="Google Shape;1620;p49"/>
          <p:cNvGrpSpPr/>
          <p:nvPr/>
        </p:nvGrpSpPr>
        <p:grpSpPr>
          <a:xfrm>
            <a:off x="6974111" y="2808106"/>
            <a:ext cx="4157504" cy="4737136"/>
            <a:chOff x="3839433" y="3333205"/>
            <a:chExt cx="1366925" cy="1557500"/>
          </a:xfrm>
        </p:grpSpPr>
        <p:sp>
          <p:nvSpPr>
            <p:cNvPr id="1621" name="Google Shape;1621;p49"/>
            <p:cNvSpPr/>
            <p:nvPr/>
          </p:nvSpPr>
          <p:spPr>
            <a:xfrm>
              <a:off x="4724026" y="3913782"/>
              <a:ext cx="482333" cy="785309"/>
            </a:xfrm>
            <a:custGeom>
              <a:avLst/>
              <a:gdLst/>
              <a:ahLst/>
              <a:cxnLst/>
              <a:rect l="l" t="t" r="r" b="b"/>
              <a:pathLst>
                <a:path w="13457" h="21910" extrusionOk="0">
                  <a:moveTo>
                    <a:pt x="4380" y="1"/>
                  </a:moveTo>
                  <a:cubicBezTo>
                    <a:pt x="4040" y="1"/>
                    <a:pt x="3701" y="78"/>
                    <a:pt x="3369" y="242"/>
                  </a:cubicBezTo>
                  <a:cubicBezTo>
                    <a:pt x="0" y="1913"/>
                    <a:pt x="4989" y="7349"/>
                    <a:pt x="4670" y="12084"/>
                  </a:cubicBezTo>
                  <a:cubicBezTo>
                    <a:pt x="4339" y="16818"/>
                    <a:pt x="574" y="19855"/>
                    <a:pt x="574" y="19855"/>
                  </a:cubicBezTo>
                  <a:lnTo>
                    <a:pt x="1774" y="21909"/>
                  </a:lnTo>
                  <a:cubicBezTo>
                    <a:pt x="13456" y="13860"/>
                    <a:pt x="8912" y="1"/>
                    <a:pt x="4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9"/>
            <p:cNvSpPr/>
            <p:nvPr/>
          </p:nvSpPr>
          <p:spPr>
            <a:xfrm>
              <a:off x="4745065" y="4466259"/>
              <a:ext cx="214983" cy="232833"/>
            </a:xfrm>
            <a:custGeom>
              <a:avLst/>
              <a:gdLst/>
              <a:ahLst/>
              <a:cxnLst/>
              <a:rect l="l" t="t" r="r" b="b"/>
              <a:pathLst>
                <a:path w="5998" h="6496" extrusionOk="0">
                  <a:moveTo>
                    <a:pt x="3254" y="0"/>
                  </a:moveTo>
                  <a:cubicBezTo>
                    <a:pt x="2501" y="1697"/>
                    <a:pt x="1391" y="3216"/>
                    <a:pt x="0" y="4441"/>
                  </a:cubicBezTo>
                  <a:lnTo>
                    <a:pt x="1200" y="6495"/>
                  </a:lnTo>
                  <a:cubicBezTo>
                    <a:pt x="3088" y="5219"/>
                    <a:pt x="4709" y="3599"/>
                    <a:pt x="5998" y="1723"/>
                  </a:cubicBezTo>
                  <a:cubicBezTo>
                    <a:pt x="5835" y="1654"/>
                    <a:pt x="5664" y="1619"/>
                    <a:pt x="5494" y="1619"/>
                  </a:cubicBezTo>
                  <a:cubicBezTo>
                    <a:pt x="5316" y="1619"/>
                    <a:pt x="5140" y="1657"/>
                    <a:pt x="4977" y="1736"/>
                  </a:cubicBezTo>
                  <a:cubicBezTo>
                    <a:pt x="5015" y="1254"/>
                    <a:pt x="4800" y="795"/>
                    <a:pt x="4341" y="795"/>
                  </a:cubicBezTo>
                  <a:cubicBezTo>
                    <a:pt x="4192" y="795"/>
                    <a:pt x="4016" y="844"/>
                    <a:pt x="3815" y="957"/>
                  </a:cubicBezTo>
                  <a:cubicBezTo>
                    <a:pt x="3930" y="319"/>
                    <a:pt x="3573" y="77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9"/>
            <p:cNvSpPr/>
            <p:nvPr/>
          </p:nvSpPr>
          <p:spPr>
            <a:xfrm>
              <a:off x="3839433" y="3857940"/>
              <a:ext cx="1070293" cy="1032766"/>
            </a:xfrm>
            <a:custGeom>
              <a:avLst/>
              <a:gdLst/>
              <a:ahLst/>
              <a:cxnLst/>
              <a:rect l="l" t="t" r="r" b="b"/>
              <a:pathLst>
                <a:path w="29861" h="28814" extrusionOk="0">
                  <a:moveTo>
                    <a:pt x="20456" y="1"/>
                  </a:moveTo>
                  <a:lnTo>
                    <a:pt x="6292" y="2297"/>
                  </a:lnTo>
                  <a:cubicBezTo>
                    <a:pt x="1" y="14063"/>
                    <a:pt x="1392" y="22497"/>
                    <a:pt x="2719" y="26402"/>
                  </a:cubicBezTo>
                  <a:cubicBezTo>
                    <a:pt x="3217" y="27844"/>
                    <a:pt x="4582" y="28814"/>
                    <a:pt x="6126" y="28814"/>
                  </a:cubicBezTo>
                  <a:lnTo>
                    <a:pt x="25395" y="28814"/>
                  </a:lnTo>
                  <a:cubicBezTo>
                    <a:pt x="27143" y="28814"/>
                    <a:pt x="28623" y="27500"/>
                    <a:pt x="28827" y="25751"/>
                  </a:cubicBezTo>
                  <a:cubicBezTo>
                    <a:pt x="29861" y="16730"/>
                    <a:pt x="22358" y="10911"/>
                    <a:pt x="22358" y="10911"/>
                  </a:cubicBezTo>
                  <a:cubicBezTo>
                    <a:pt x="21975" y="9571"/>
                    <a:pt x="21477" y="8257"/>
                    <a:pt x="20865" y="6993"/>
                  </a:cubicBezTo>
                  <a:cubicBezTo>
                    <a:pt x="20188" y="5602"/>
                    <a:pt x="19933" y="4046"/>
                    <a:pt x="20124" y="2514"/>
                  </a:cubicBezTo>
                  <a:lnTo>
                    <a:pt x="204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9"/>
            <p:cNvSpPr/>
            <p:nvPr/>
          </p:nvSpPr>
          <p:spPr>
            <a:xfrm>
              <a:off x="4427178" y="4147009"/>
              <a:ext cx="406633" cy="446203"/>
            </a:xfrm>
            <a:custGeom>
              <a:avLst/>
              <a:gdLst/>
              <a:ahLst/>
              <a:cxnLst/>
              <a:rect l="l" t="t" r="r" b="b"/>
              <a:pathLst>
                <a:path w="11345" h="12449" extrusionOk="0">
                  <a:moveTo>
                    <a:pt x="4951" y="0"/>
                  </a:moveTo>
                  <a:cubicBezTo>
                    <a:pt x="4160" y="485"/>
                    <a:pt x="1276" y="2297"/>
                    <a:pt x="677" y="5245"/>
                  </a:cubicBezTo>
                  <a:cubicBezTo>
                    <a:pt x="0" y="8524"/>
                    <a:pt x="702" y="11230"/>
                    <a:pt x="4556" y="12263"/>
                  </a:cubicBezTo>
                  <a:cubicBezTo>
                    <a:pt x="5029" y="12392"/>
                    <a:pt x="5498" y="12448"/>
                    <a:pt x="5956" y="12448"/>
                  </a:cubicBezTo>
                  <a:cubicBezTo>
                    <a:pt x="8272" y="12448"/>
                    <a:pt x="10333" y="11010"/>
                    <a:pt x="11345" y="10158"/>
                  </a:cubicBezTo>
                  <a:cubicBezTo>
                    <a:pt x="10158" y="7325"/>
                    <a:pt x="8308" y="4824"/>
                    <a:pt x="5960" y="2846"/>
                  </a:cubicBezTo>
                  <a:cubicBezTo>
                    <a:pt x="5692" y="1876"/>
                    <a:pt x="5347" y="932"/>
                    <a:pt x="49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9"/>
            <p:cNvSpPr/>
            <p:nvPr/>
          </p:nvSpPr>
          <p:spPr>
            <a:xfrm>
              <a:off x="4066746" y="3880341"/>
              <a:ext cx="513229" cy="242582"/>
            </a:xfrm>
            <a:custGeom>
              <a:avLst/>
              <a:gdLst/>
              <a:ahLst/>
              <a:cxnLst/>
              <a:rect l="l" t="t" r="r" b="b"/>
              <a:pathLst>
                <a:path w="14319" h="6768" extrusionOk="0">
                  <a:moveTo>
                    <a:pt x="10197" y="1"/>
                  </a:moveTo>
                  <a:lnTo>
                    <a:pt x="5386" y="792"/>
                  </a:lnTo>
                  <a:lnTo>
                    <a:pt x="1" y="2221"/>
                  </a:lnTo>
                  <a:cubicBezTo>
                    <a:pt x="1" y="2221"/>
                    <a:pt x="2878" y="6768"/>
                    <a:pt x="9265" y="6768"/>
                  </a:cubicBezTo>
                  <a:cubicBezTo>
                    <a:pt x="10756" y="6768"/>
                    <a:pt x="12437" y="6520"/>
                    <a:pt x="14318" y="5909"/>
                  </a:cubicBezTo>
                  <a:cubicBezTo>
                    <a:pt x="13795" y="4633"/>
                    <a:pt x="13604" y="3255"/>
                    <a:pt x="13782" y="1889"/>
                  </a:cubicBezTo>
                  <a:lnTo>
                    <a:pt x="13948" y="664"/>
                  </a:lnTo>
                  <a:cubicBezTo>
                    <a:pt x="12570" y="358"/>
                    <a:pt x="11167" y="141"/>
                    <a:pt x="10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9"/>
            <p:cNvSpPr/>
            <p:nvPr/>
          </p:nvSpPr>
          <p:spPr>
            <a:xfrm>
              <a:off x="4093735" y="4133748"/>
              <a:ext cx="59965" cy="756958"/>
            </a:xfrm>
            <a:custGeom>
              <a:avLst/>
              <a:gdLst/>
              <a:ahLst/>
              <a:cxnLst/>
              <a:rect l="l" t="t" r="r" b="b"/>
              <a:pathLst>
                <a:path w="1673" h="21119" fill="none" extrusionOk="0">
                  <a:moveTo>
                    <a:pt x="1" y="0"/>
                  </a:moveTo>
                  <a:cubicBezTo>
                    <a:pt x="1" y="0"/>
                    <a:pt x="1672" y="3190"/>
                    <a:pt x="1507" y="6712"/>
                  </a:cubicBezTo>
                  <a:cubicBezTo>
                    <a:pt x="1341" y="10234"/>
                    <a:pt x="1124" y="18911"/>
                    <a:pt x="1124" y="18911"/>
                  </a:cubicBezTo>
                  <a:lnTo>
                    <a:pt x="1507" y="21119"/>
                  </a:lnTo>
                </a:path>
              </a:pathLst>
            </a:custGeom>
            <a:noFill/>
            <a:ln w="6700" cap="flat" cmpd="sng">
              <a:solidFill>
                <a:srgbClr val="421F00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9"/>
            <p:cNvSpPr/>
            <p:nvPr/>
          </p:nvSpPr>
          <p:spPr>
            <a:xfrm>
              <a:off x="4201227" y="4166651"/>
              <a:ext cx="153263" cy="724054"/>
            </a:xfrm>
            <a:custGeom>
              <a:avLst/>
              <a:gdLst/>
              <a:ahLst/>
              <a:cxnLst/>
              <a:rect l="l" t="t" r="r" b="b"/>
              <a:pathLst>
                <a:path w="4276" h="20201" fill="none" extrusionOk="0">
                  <a:moveTo>
                    <a:pt x="4275" y="1"/>
                  </a:moveTo>
                  <a:cubicBezTo>
                    <a:pt x="4275" y="1"/>
                    <a:pt x="3140" y="2336"/>
                    <a:pt x="2285" y="8716"/>
                  </a:cubicBezTo>
                  <a:cubicBezTo>
                    <a:pt x="1417" y="15084"/>
                    <a:pt x="970" y="18032"/>
                    <a:pt x="970" y="18032"/>
                  </a:cubicBezTo>
                  <a:cubicBezTo>
                    <a:pt x="970" y="18032"/>
                    <a:pt x="332" y="18721"/>
                    <a:pt x="1" y="20201"/>
                  </a:cubicBezTo>
                </a:path>
              </a:pathLst>
            </a:custGeom>
            <a:noFill/>
            <a:ln w="6700" cap="flat" cmpd="sng">
              <a:solidFill>
                <a:srgbClr val="421F00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9"/>
            <p:cNvSpPr/>
            <p:nvPr/>
          </p:nvSpPr>
          <p:spPr>
            <a:xfrm>
              <a:off x="4397895" y="4374323"/>
              <a:ext cx="167456" cy="516383"/>
            </a:xfrm>
            <a:custGeom>
              <a:avLst/>
              <a:gdLst/>
              <a:ahLst/>
              <a:cxnLst/>
              <a:rect l="l" t="t" r="r" b="b"/>
              <a:pathLst>
                <a:path w="4672" h="14407" fill="none" extrusionOk="0">
                  <a:moveTo>
                    <a:pt x="4671" y="0"/>
                  </a:moveTo>
                  <a:lnTo>
                    <a:pt x="1" y="14407"/>
                  </a:lnTo>
                </a:path>
              </a:pathLst>
            </a:custGeom>
            <a:noFill/>
            <a:ln w="6700" cap="flat" cmpd="sng">
              <a:solidFill>
                <a:srgbClr val="421F00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9"/>
            <p:cNvSpPr/>
            <p:nvPr/>
          </p:nvSpPr>
          <p:spPr>
            <a:xfrm>
              <a:off x="4499437" y="4472639"/>
              <a:ext cx="182546" cy="105234"/>
            </a:xfrm>
            <a:custGeom>
              <a:avLst/>
              <a:gdLst/>
              <a:ahLst/>
              <a:cxnLst/>
              <a:rect l="l" t="t" r="r" b="b"/>
              <a:pathLst>
                <a:path w="5093" h="2936" fill="none" extrusionOk="0">
                  <a:moveTo>
                    <a:pt x="5092" y="128"/>
                  </a:moveTo>
                  <a:cubicBezTo>
                    <a:pt x="5092" y="128"/>
                    <a:pt x="1328" y="1"/>
                    <a:pt x="1" y="2936"/>
                  </a:cubicBezTo>
                </a:path>
              </a:pathLst>
            </a:custGeom>
            <a:noFill/>
            <a:ln w="6700" cap="flat" cmpd="sng">
              <a:solidFill>
                <a:srgbClr val="421F00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9"/>
            <p:cNvSpPr/>
            <p:nvPr/>
          </p:nvSpPr>
          <p:spPr>
            <a:xfrm>
              <a:off x="3935957" y="3498941"/>
              <a:ext cx="716277" cy="554699"/>
            </a:xfrm>
            <a:custGeom>
              <a:avLst/>
              <a:gdLst/>
              <a:ahLst/>
              <a:cxnLst/>
              <a:rect l="l" t="t" r="r" b="b"/>
              <a:pathLst>
                <a:path w="19984" h="15476" extrusionOk="0">
                  <a:moveTo>
                    <a:pt x="8649" y="0"/>
                  </a:moveTo>
                  <a:cubicBezTo>
                    <a:pt x="5052" y="0"/>
                    <a:pt x="3908" y="2487"/>
                    <a:pt x="2233" y="4989"/>
                  </a:cubicBezTo>
                  <a:cubicBezTo>
                    <a:pt x="0" y="8319"/>
                    <a:pt x="1366" y="12900"/>
                    <a:pt x="7108" y="14572"/>
                  </a:cubicBezTo>
                  <a:cubicBezTo>
                    <a:pt x="9291" y="15208"/>
                    <a:pt x="11042" y="15476"/>
                    <a:pt x="12453" y="15476"/>
                  </a:cubicBezTo>
                  <a:cubicBezTo>
                    <a:pt x="16872" y="15476"/>
                    <a:pt x="17940" y="12847"/>
                    <a:pt x="18414" y="10680"/>
                  </a:cubicBezTo>
                  <a:cubicBezTo>
                    <a:pt x="19116" y="7426"/>
                    <a:pt x="19984" y="3241"/>
                    <a:pt x="13055" y="880"/>
                  </a:cubicBezTo>
                  <a:cubicBezTo>
                    <a:pt x="11256" y="265"/>
                    <a:pt x="9822" y="0"/>
                    <a:pt x="86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9"/>
            <p:cNvSpPr/>
            <p:nvPr/>
          </p:nvSpPr>
          <p:spPr>
            <a:xfrm>
              <a:off x="4214489" y="3755036"/>
              <a:ext cx="148675" cy="142761"/>
            </a:xfrm>
            <a:custGeom>
              <a:avLst/>
              <a:gdLst/>
              <a:ahLst/>
              <a:cxnLst/>
              <a:rect l="l" t="t" r="r" b="b"/>
              <a:pathLst>
                <a:path w="4148" h="3983" extrusionOk="0">
                  <a:moveTo>
                    <a:pt x="2438" y="0"/>
                  </a:moveTo>
                  <a:lnTo>
                    <a:pt x="996" y="90"/>
                  </a:lnTo>
                  <a:cubicBezTo>
                    <a:pt x="434" y="115"/>
                    <a:pt x="1" y="587"/>
                    <a:pt x="13" y="1149"/>
                  </a:cubicBezTo>
                  <a:cubicBezTo>
                    <a:pt x="39" y="2157"/>
                    <a:pt x="243" y="3624"/>
                    <a:pt x="1264" y="3931"/>
                  </a:cubicBezTo>
                  <a:cubicBezTo>
                    <a:pt x="1380" y="3966"/>
                    <a:pt x="1496" y="3982"/>
                    <a:pt x="1611" y="3982"/>
                  </a:cubicBezTo>
                  <a:cubicBezTo>
                    <a:pt x="2493" y="3982"/>
                    <a:pt x="3321" y="3019"/>
                    <a:pt x="3829" y="2285"/>
                  </a:cubicBezTo>
                  <a:cubicBezTo>
                    <a:pt x="4148" y="1825"/>
                    <a:pt x="4046" y="1187"/>
                    <a:pt x="3586" y="855"/>
                  </a:cubicBezTo>
                  <a:lnTo>
                    <a:pt x="2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9"/>
            <p:cNvSpPr/>
            <p:nvPr/>
          </p:nvSpPr>
          <p:spPr>
            <a:xfrm>
              <a:off x="4188897" y="3628763"/>
              <a:ext cx="50323" cy="71434"/>
            </a:xfrm>
            <a:custGeom>
              <a:avLst/>
              <a:gdLst/>
              <a:ahLst/>
              <a:cxnLst/>
              <a:rect l="l" t="t" r="r" b="b"/>
              <a:pathLst>
                <a:path w="1404" h="1993" extrusionOk="0">
                  <a:moveTo>
                    <a:pt x="905" y="1"/>
                  </a:moveTo>
                  <a:cubicBezTo>
                    <a:pt x="630" y="1"/>
                    <a:pt x="315" y="349"/>
                    <a:pt x="166" y="831"/>
                  </a:cubicBezTo>
                  <a:cubicBezTo>
                    <a:pt x="0" y="1380"/>
                    <a:pt x="115" y="1890"/>
                    <a:pt x="408" y="1979"/>
                  </a:cubicBezTo>
                  <a:cubicBezTo>
                    <a:pt x="438" y="1988"/>
                    <a:pt x="468" y="1993"/>
                    <a:pt x="499" y="1993"/>
                  </a:cubicBezTo>
                  <a:cubicBezTo>
                    <a:pt x="776" y="1993"/>
                    <a:pt x="1100" y="1644"/>
                    <a:pt x="1238" y="1150"/>
                  </a:cubicBezTo>
                  <a:cubicBezTo>
                    <a:pt x="1404" y="614"/>
                    <a:pt x="1289" y="104"/>
                    <a:pt x="995" y="14"/>
                  </a:cubicBezTo>
                  <a:cubicBezTo>
                    <a:pt x="966" y="5"/>
                    <a:pt x="936" y="1"/>
                    <a:pt x="9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9"/>
            <p:cNvSpPr/>
            <p:nvPr/>
          </p:nvSpPr>
          <p:spPr>
            <a:xfrm>
              <a:off x="4412554" y="3695107"/>
              <a:ext cx="49857" cy="71434"/>
            </a:xfrm>
            <a:custGeom>
              <a:avLst/>
              <a:gdLst/>
              <a:ahLst/>
              <a:cxnLst/>
              <a:rect l="l" t="t" r="r" b="b"/>
              <a:pathLst>
                <a:path w="1391" h="1993" extrusionOk="0">
                  <a:moveTo>
                    <a:pt x="892" y="0"/>
                  </a:moveTo>
                  <a:cubicBezTo>
                    <a:pt x="617" y="0"/>
                    <a:pt x="302" y="349"/>
                    <a:pt x="153" y="843"/>
                  </a:cubicBezTo>
                  <a:cubicBezTo>
                    <a:pt x="0" y="1379"/>
                    <a:pt x="102" y="1902"/>
                    <a:pt x="396" y="1979"/>
                  </a:cubicBezTo>
                  <a:cubicBezTo>
                    <a:pt x="426" y="1988"/>
                    <a:pt x="458" y="1992"/>
                    <a:pt x="490" y="1992"/>
                  </a:cubicBezTo>
                  <a:cubicBezTo>
                    <a:pt x="774" y="1992"/>
                    <a:pt x="1089" y="1644"/>
                    <a:pt x="1238" y="1162"/>
                  </a:cubicBezTo>
                  <a:cubicBezTo>
                    <a:pt x="1391" y="613"/>
                    <a:pt x="1289" y="103"/>
                    <a:pt x="983" y="14"/>
                  </a:cubicBezTo>
                  <a:cubicBezTo>
                    <a:pt x="953" y="5"/>
                    <a:pt x="923" y="0"/>
                    <a:pt x="8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9"/>
            <p:cNvSpPr/>
            <p:nvPr/>
          </p:nvSpPr>
          <p:spPr>
            <a:xfrm>
              <a:off x="4264417" y="3740376"/>
              <a:ext cx="73620" cy="50896"/>
            </a:xfrm>
            <a:custGeom>
              <a:avLst/>
              <a:gdLst/>
              <a:ahLst/>
              <a:cxnLst/>
              <a:rect l="l" t="t" r="r" b="b"/>
              <a:pathLst>
                <a:path w="2054" h="1420" extrusionOk="0">
                  <a:moveTo>
                    <a:pt x="369" y="1"/>
                  </a:moveTo>
                  <a:cubicBezTo>
                    <a:pt x="156" y="1"/>
                    <a:pt x="1" y="233"/>
                    <a:pt x="113" y="435"/>
                  </a:cubicBezTo>
                  <a:lnTo>
                    <a:pt x="586" y="1277"/>
                  </a:lnTo>
                  <a:cubicBezTo>
                    <a:pt x="631" y="1368"/>
                    <a:pt x="733" y="1419"/>
                    <a:pt x="839" y="1419"/>
                  </a:cubicBezTo>
                  <a:cubicBezTo>
                    <a:pt x="883" y="1419"/>
                    <a:pt x="927" y="1411"/>
                    <a:pt x="968" y="1392"/>
                  </a:cubicBezTo>
                  <a:lnTo>
                    <a:pt x="1823" y="933"/>
                  </a:lnTo>
                  <a:cubicBezTo>
                    <a:pt x="2053" y="818"/>
                    <a:pt x="2015" y="473"/>
                    <a:pt x="1772" y="397"/>
                  </a:cubicBezTo>
                  <a:lnTo>
                    <a:pt x="458" y="14"/>
                  </a:lnTo>
                  <a:cubicBezTo>
                    <a:pt x="428" y="5"/>
                    <a:pt x="398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9"/>
            <p:cNvSpPr/>
            <p:nvPr/>
          </p:nvSpPr>
          <p:spPr>
            <a:xfrm>
              <a:off x="4200761" y="3756398"/>
              <a:ext cx="100682" cy="62258"/>
            </a:xfrm>
            <a:custGeom>
              <a:avLst/>
              <a:gdLst/>
              <a:ahLst/>
              <a:cxnLst/>
              <a:rect l="l" t="t" r="r" b="b"/>
              <a:pathLst>
                <a:path w="2809" h="1737" fill="none" extrusionOk="0">
                  <a:moveTo>
                    <a:pt x="2808" y="1"/>
                  </a:moveTo>
                  <a:lnTo>
                    <a:pt x="2553" y="881"/>
                  </a:lnTo>
                  <a:cubicBezTo>
                    <a:pt x="2387" y="1417"/>
                    <a:pt x="1864" y="1736"/>
                    <a:pt x="1328" y="1647"/>
                  </a:cubicBezTo>
                  <a:cubicBezTo>
                    <a:pt x="779" y="1558"/>
                    <a:pt x="294" y="1251"/>
                    <a:pt x="1" y="792"/>
                  </a:cubicBezTo>
                </a:path>
              </a:pathLst>
            </a:custGeom>
            <a:solidFill>
              <a:schemeClr val="accent6"/>
            </a:solidFill>
            <a:ln w="6700" cap="flat" cmpd="sng">
              <a:solidFill>
                <a:srgbClr val="421F00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9"/>
            <p:cNvSpPr/>
            <p:nvPr/>
          </p:nvSpPr>
          <p:spPr>
            <a:xfrm>
              <a:off x="4286317" y="3756398"/>
              <a:ext cx="84194" cy="86954"/>
            </a:xfrm>
            <a:custGeom>
              <a:avLst/>
              <a:gdLst/>
              <a:ahLst/>
              <a:cxnLst/>
              <a:rect l="l" t="t" r="r" b="b"/>
              <a:pathLst>
                <a:path w="2349" h="2426" fill="none" extrusionOk="0">
                  <a:moveTo>
                    <a:pt x="421" y="1"/>
                  </a:moveTo>
                  <a:lnTo>
                    <a:pt x="166" y="881"/>
                  </a:lnTo>
                  <a:cubicBezTo>
                    <a:pt x="0" y="1404"/>
                    <a:pt x="255" y="1966"/>
                    <a:pt x="766" y="2183"/>
                  </a:cubicBezTo>
                  <a:cubicBezTo>
                    <a:pt x="1263" y="2412"/>
                    <a:pt x="1838" y="2425"/>
                    <a:pt x="2348" y="2196"/>
                  </a:cubicBezTo>
                </a:path>
              </a:pathLst>
            </a:custGeom>
            <a:solidFill>
              <a:schemeClr val="accent6"/>
            </a:solidFill>
            <a:ln w="6700" cap="flat" cmpd="sng">
              <a:solidFill>
                <a:srgbClr val="421F00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9"/>
            <p:cNvSpPr/>
            <p:nvPr/>
          </p:nvSpPr>
          <p:spPr>
            <a:xfrm>
              <a:off x="4494419" y="3863889"/>
              <a:ext cx="91040" cy="57671"/>
            </a:xfrm>
            <a:custGeom>
              <a:avLst/>
              <a:gdLst/>
              <a:ahLst/>
              <a:cxnLst/>
              <a:rect l="l" t="t" r="r" b="b"/>
              <a:pathLst>
                <a:path w="2540" h="1609" fill="none" extrusionOk="0">
                  <a:moveTo>
                    <a:pt x="0" y="0"/>
                  </a:moveTo>
                  <a:lnTo>
                    <a:pt x="2540" y="1608"/>
                  </a:lnTo>
                </a:path>
              </a:pathLst>
            </a:custGeom>
            <a:noFill/>
            <a:ln w="6700" cap="flat" cmpd="sng">
              <a:solidFill>
                <a:schemeClr val="accent6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9"/>
            <p:cNvSpPr/>
            <p:nvPr/>
          </p:nvSpPr>
          <p:spPr>
            <a:xfrm>
              <a:off x="4462841" y="3910090"/>
              <a:ext cx="83728" cy="81434"/>
            </a:xfrm>
            <a:custGeom>
              <a:avLst/>
              <a:gdLst/>
              <a:ahLst/>
              <a:cxnLst/>
              <a:rect l="l" t="t" r="r" b="b"/>
              <a:pathLst>
                <a:path w="2336" h="2272" fill="none" extrusionOk="0">
                  <a:moveTo>
                    <a:pt x="1" y="0"/>
                  </a:moveTo>
                  <a:lnTo>
                    <a:pt x="2336" y="2272"/>
                  </a:lnTo>
                </a:path>
              </a:pathLst>
            </a:custGeom>
            <a:noFill/>
            <a:ln w="6700" cap="flat" cmpd="sng">
              <a:solidFill>
                <a:schemeClr val="accent6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9"/>
            <p:cNvSpPr/>
            <p:nvPr/>
          </p:nvSpPr>
          <p:spPr>
            <a:xfrm>
              <a:off x="4423988" y="3944858"/>
              <a:ext cx="54911" cy="93334"/>
            </a:xfrm>
            <a:custGeom>
              <a:avLst/>
              <a:gdLst/>
              <a:ahLst/>
              <a:cxnLst/>
              <a:rect l="l" t="t" r="r" b="b"/>
              <a:pathLst>
                <a:path w="1532" h="2604" fill="none" extrusionOk="0">
                  <a:moveTo>
                    <a:pt x="0" y="0"/>
                  </a:moveTo>
                  <a:lnTo>
                    <a:pt x="1531" y="2603"/>
                  </a:lnTo>
                </a:path>
              </a:pathLst>
            </a:custGeom>
            <a:noFill/>
            <a:ln w="6700" cap="flat" cmpd="sng">
              <a:solidFill>
                <a:schemeClr val="accent6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9"/>
            <p:cNvSpPr/>
            <p:nvPr/>
          </p:nvSpPr>
          <p:spPr>
            <a:xfrm>
              <a:off x="3986280" y="3743136"/>
              <a:ext cx="107492" cy="1398"/>
            </a:xfrm>
            <a:custGeom>
              <a:avLst/>
              <a:gdLst/>
              <a:ahLst/>
              <a:cxnLst/>
              <a:rect l="l" t="t" r="r" b="b"/>
              <a:pathLst>
                <a:path w="2999" h="39" fill="none" extrusionOk="0">
                  <a:moveTo>
                    <a:pt x="2999" y="39"/>
                  </a:moveTo>
                  <a:lnTo>
                    <a:pt x="0" y="1"/>
                  </a:lnTo>
                </a:path>
              </a:pathLst>
            </a:custGeom>
            <a:noFill/>
            <a:ln w="6700" cap="flat" cmpd="sng">
              <a:solidFill>
                <a:schemeClr val="accent6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9"/>
            <p:cNvSpPr/>
            <p:nvPr/>
          </p:nvSpPr>
          <p:spPr>
            <a:xfrm>
              <a:off x="3979864" y="3800305"/>
              <a:ext cx="114839" cy="22473"/>
            </a:xfrm>
            <a:custGeom>
              <a:avLst/>
              <a:gdLst/>
              <a:ahLst/>
              <a:cxnLst/>
              <a:rect l="l" t="t" r="r" b="b"/>
              <a:pathLst>
                <a:path w="3204" h="627" fill="none" extrusionOk="0">
                  <a:moveTo>
                    <a:pt x="3203" y="1"/>
                  </a:moveTo>
                  <a:lnTo>
                    <a:pt x="0" y="626"/>
                  </a:lnTo>
                </a:path>
              </a:pathLst>
            </a:custGeom>
            <a:noFill/>
            <a:ln w="6700" cap="flat" cmpd="sng">
              <a:solidFill>
                <a:schemeClr val="accent6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9"/>
            <p:cNvSpPr/>
            <p:nvPr/>
          </p:nvSpPr>
          <p:spPr>
            <a:xfrm>
              <a:off x="4011405" y="3850628"/>
              <a:ext cx="97026" cy="48065"/>
            </a:xfrm>
            <a:custGeom>
              <a:avLst/>
              <a:gdLst/>
              <a:ahLst/>
              <a:cxnLst/>
              <a:rect l="l" t="t" r="r" b="b"/>
              <a:pathLst>
                <a:path w="2707" h="1341" fill="none" extrusionOk="0">
                  <a:moveTo>
                    <a:pt x="2706" y="0"/>
                  </a:moveTo>
                  <a:lnTo>
                    <a:pt x="1" y="1340"/>
                  </a:lnTo>
                </a:path>
              </a:pathLst>
            </a:custGeom>
            <a:noFill/>
            <a:ln w="6700" cap="flat" cmpd="sng">
              <a:solidFill>
                <a:schemeClr val="accent6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9"/>
            <p:cNvSpPr/>
            <p:nvPr/>
          </p:nvSpPr>
          <p:spPr>
            <a:xfrm>
              <a:off x="4498075" y="3463672"/>
              <a:ext cx="161184" cy="306955"/>
            </a:xfrm>
            <a:custGeom>
              <a:avLst/>
              <a:gdLst/>
              <a:ahLst/>
              <a:cxnLst/>
              <a:rect l="l" t="t" r="r" b="b"/>
              <a:pathLst>
                <a:path w="4497" h="8564" extrusionOk="0">
                  <a:moveTo>
                    <a:pt x="3942" y="0"/>
                  </a:moveTo>
                  <a:cubicBezTo>
                    <a:pt x="3804" y="0"/>
                    <a:pt x="3668" y="51"/>
                    <a:pt x="3573" y="167"/>
                  </a:cubicBezTo>
                  <a:lnTo>
                    <a:pt x="0" y="4595"/>
                  </a:lnTo>
                  <a:lnTo>
                    <a:pt x="3190" y="8563"/>
                  </a:lnTo>
                  <a:cubicBezTo>
                    <a:pt x="4045" y="6330"/>
                    <a:pt x="4364" y="2579"/>
                    <a:pt x="4479" y="486"/>
                  </a:cubicBezTo>
                  <a:cubicBezTo>
                    <a:pt x="4496" y="198"/>
                    <a:pt x="4215" y="0"/>
                    <a:pt x="39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9"/>
            <p:cNvSpPr/>
            <p:nvPr/>
          </p:nvSpPr>
          <p:spPr>
            <a:xfrm>
              <a:off x="4066746" y="3333205"/>
              <a:ext cx="173836" cy="275055"/>
            </a:xfrm>
            <a:custGeom>
              <a:avLst/>
              <a:gdLst/>
              <a:ahLst/>
              <a:cxnLst/>
              <a:rect l="l" t="t" r="r" b="b"/>
              <a:pathLst>
                <a:path w="4850" h="7674" extrusionOk="0">
                  <a:moveTo>
                    <a:pt x="3738" y="1"/>
                  </a:moveTo>
                  <a:cubicBezTo>
                    <a:pt x="3580" y="1"/>
                    <a:pt x="3428" y="65"/>
                    <a:pt x="3344" y="208"/>
                  </a:cubicBezTo>
                  <a:cubicBezTo>
                    <a:pt x="2285" y="2020"/>
                    <a:pt x="499" y="5338"/>
                    <a:pt x="1" y="7673"/>
                  </a:cubicBezTo>
                  <a:lnTo>
                    <a:pt x="4850" y="6104"/>
                  </a:lnTo>
                  <a:lnTo>
                    <a:pt x="4276" y="438"/>
                  </a:lnTo>
                  <a:cubicBezTo>
                    <a:pt x="4252" y="164"/>
                    <a:pt x="3989" y="1"/>
                    <a:pt x="37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9"/>
            <p:cNvSpPr/>
            <p:nvPr/>
          </p:nvSpPr>
          <p:spPr>
            <a:xfrm>
              <a:off x="4332052" y="3516755"/>
              <a:ext cx="89212" cy="114230"/>
            </a:xfrm>
            <a:custGeom>
              <a:avLst/>
              <a:gdLst/>
              <a:ahLst/>
              <a:cxnLst/>
              <a:rect l="l" t="t" r="r" b="b"/>
              <a:pathLst>
                <a:path w="2489" h="3187" extrusionOk="0">
                  <a:moveTo>
                    <a:pt x="766" y="0"/>
                  </a:moveTo>
                  <a:cubicBezTo>
                    <a:pt x="485" y="1047"/>
                    <a:pt x="0" y="3024"/>
                    <a:pt x="651" y="3178"/>
                  </a:cubicBezTo>
                  <a:cubicBezTo>
                    <a:pt x="677" y="3184"/>
                    <a:pt x="704" y="3187"/>
                    <a:pt x="731" y="3187"/>
                  </a:cubicBezTo>
                  <a:cubicBezTo>
                    <a:pt x="1354" y="3187"/>
                    <a:pt x="2109" y="1528"/>
                    <a:pt x="2488" y="562"/>
                  </a:cubicBezTo>
                  <a:cubicBezTo>
                    <a:pt x="2335" y="498"/>
                    <a:pt x="2169" y="434"/>
                    <a:pt x="2004" y="383"/>
                  </a:cubicBezTo>
                  <a:cubicBezTo>
                    <a:pt x="1570" y="230"/>
                    <a:pt x="1161" y="102"/>
                    <a:pt x="7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9"/>
            <p:cNvSpPr/>
            <p:nvPr/>
          </p:nvSpPr>
          <p:spPr>
            <a:xfrm>
              <a:off x="4260224" y="3498905"/>
              <a:ext cx="63154" cy="117814"/>
            </a:xfrm>
            <a:custGeom>
              <a:avLst/>
              <a:gdLst/>
              <a:ahLst/>
              <a:cxnLst/>
              <a:rect l="l" t="t" r="r" b="b"/>
              <a:pathLst>
                <a:path w="1762" h="3287" extrusionOk="0">
                  <a:moveTo>
                    <a:pt x="1" y="1"/>
                  </a:moveTo>
                  <a:lnTo>
                    <a:pt x="1" y="1"/>
                  </a:lnTo>
                  <a:cubicBezTo>
                    <a:pt x="52" y="1072"/>
                    <a:pt x="243" y="3127"/>
                    <a:pt x="868" y="3280"/>
                  </a:cubicBezTo>
                  <a:cubicBezTo>
                    <a:pt x="888" y="3285"/>
                    <a:pt x="908" y="3287"/>
                    <a:pt x="927" y="3287"/>
                  </a:cubicBezTo>
                  <a:cubicBezTo>
                    <a:pt x="1482" y="3287"/>
                    <a:pt x="1688" y="1353"/>
                    <a:pt x="1762" y="243"/>
                  </a:cubicBezTo>
                  <a:cubicBezTo>
                    <a:pt x="1175" y="115"/>
                    <a:pt x="588" y="3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9"/>
            <p:cNvSpPr/>
            <p:nvPr/>
          </p:nvSpPr>
          <p:spPr>
            <a:xfrm>
              <a:off x="4405673" y="3548762"/>
              <a:ext cx="100216" cy="108997"/>
            </a:xfrm>
            <a:custGeom>
              <a:avLst/>
              <a:gdLst/>
              <a:ahLst/>
              <a:cxnLst/>
              <a:rect l="l" t="t" r="r" b="b"/>
              <a:pathLst>
                <a:path w="2796" h="3041" extrusionOk="0">
                  <a:moveTo>
                    <a:pt x="1264" y="0"/>
                  </a:moveTo>
                  <a:cubicBezTo>
                    <a:pt x="805" y="881"/>
                    <a:pt x="1" y="2604"/>
                    <a:pt x="498" y="2986"/>
                  </a:cubicBezTo>
                  <a:cubicBezTo>
                    <a:pt x="548" y="3023"/>
                    <a:pt x="604" y="3040"/>
                    <a:pt x="665" y="3040"/>
                  </a:cubicBezTo>
                  <a:cubicBezTo>
                    <a:pt x="1225" y="3040"/>
                    <a:pt x="2243" y="1632"/>
                    <a:pt x="2795" y="804"/>
                  </a:cubicBezTo>
                  <a:cubicBezTo>
                    <a:pt x="2310" y="498"/>
                    <a:pt x="1800" y="230"/>
                    <a:pt x="1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9"/>
            <p:cNvSpPr/>
            <p:nvPr/>
          </p:nvSpPr>
          <p:spPr>
            <a:xfrm>
              <a:off x="4093735" y="4835329"/>
              <a:ext cx="13298" cy="55377"/>
            </a:xfrm>
            <a:custGeom>
              <a:avLst/>
              <a:gdLst/>
              <a:ahLst/>
              <a:cxnLst/>
              <a:rect l="l" t="t" r="r" b="b"/>
              <a:pathLst>
                <a:path w="371" h="1545" fill="none" extrusionOk="0">
                  <a:moveTo>
                    <a:pt x="1" y="1"/>
                  </a:moveTo>
                  <a:lnTo>
                    <a:pt x="371" y="1545"/>
                  </a:lnTo>
                </a:path>
              </a:pathLst>
            </a:custGeom>
            <a:noFill/>
            <a:ln w="6700" cap="flat" cmpd="sng">
              <a:solidFill>
                <a:schemeClr val="accent2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9"/>
            <p:cNvSpPr/>
            <p:nvPr/>
          </p:nvSpPr>
          <p:spPr>
            <a:xfrm>
              <a:off x="4054416" y="4835329"/>
              <a:ext cx="13764" cy="55377"/>
            </a:xfrm>
            <a:custGeom>
              <a:avLst/>
              <a:gdLst/>
              <a:ahLst/>
              <a:cxnLst/>
              <a:rect l="l" t="t" r="r" b="b"/>
              <a:pathLst>
                <a:path w="384" h="1545" fill="none" extrusionOk="0">
                  <a:moveTo>
                    <a:pt x="0" y="1"/>
                  </a:moveTo>
                  <a:lnTo>
                    <a:pt x="383" y="1545"/>
                  </a:lnTo>
                </a:path>
              </a:pathLst>
            </a:custGeom>
            <a:noFill/>
            <a:ln w="6700" cap="flat" cmpd="sng">
              <a:solidFill>
                <a:schemeClr val="accent2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9"/>
            <p:cNvSpPr/>
            <p:nvPr/>
          </p:nvSpPr>
          <p:spPr>
            <a:xfrm>
              <a:off x="4015061" y="4835329"/>
              <a:ext cx="13764" cy="55377"/>
            </a:xfrm>
            <a:custGeom>
              <a:avLst/>
              <a:gdLst/>
              <a:ahLst/>
              <a:cxnLst/>
              <a:rect l="l" t="t" r="r" b="b"/>
              <a:pathLst>
                <a:path w="384" h="1545" fill="none" extrusionOk="0">
                  <a:moveTo>
                    <a:pt x="1" y="1"/>
                  </a:moveTo>
                  <a:lnTo>
                    <a:pt x="384" y="1545"/>
                  </a:lnTo>
                </a:path>
              </a:pathLst>
            </a:custGeom>
            <a:noFill/>
            <a:ln w="6700" cap="flat" cmpd="sng">
              <a:solidFill>
                <a:schemeClr val="accent2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9"/>
            <p:cNvSpPr/>
            <p:nvPr/>
          </p:nvSpPr>
          <p:spPr>
            <a:xfrm>
              <a:off x="4239184" y="4835329"/>
              <a:ext cx="13764" cy="55377"/>
            </a:xfrm>
            <a:custGeom>
              <a:avLst/>
              <a:gdLst/>
              <a:ahLst/>
              <a:cxnLst/>
              <a:rect l="l" t="t" r="r" b="b"/>
              <a:pathLst>
                <a:path w="384" h="1545" fill="none" extrusionOk="0">
                  <a:moveTo>
                    <a:pt x="384" y="1"/>
                  </a:moveTo>
                  <a:lnTo>
                    <a:pt x="1" y="1545"/>
                  </a:lnTo>
                </a:path>
              </a:pathLst>
            </a:custGeom>
            <a:noFill/>
            <a:ln w="6700" cap="flat" cmpd="sng">
              <a:solidFill>
                <a:schemeClr val="accent2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9"/>
            <p:cNvSpPr/>
            <p:nvPr/>
          </p:nvSpPr>
          <p:spPr>
            <a:xfrm>
              <a:off x="4278073" y="4835329"/>
              <a:ext cx="13764" cy="55377"/>
            </a:xfrm>
            <a:custGeom>
              <a:avLst/>
              <a:gdLst/>
              <a:ahLst/>
              <a:cxnLst/>
              <a:rect l="l" t="t" r="r" b="b"/>
              <a:pathLst>
                <a:path w="384" h="1545" fill="none" extrusionOk="0">
                  <a:moveTo>
                    <a:pt x="383" y="1"/>
                  </a:moveTo>
                  <a:lnTo>
                    <a:pt x="0" y="1545"/>
                  </a:lnTo>
                </a:path>
              </a:pathLst>
            </a:custGeom>
            <a:noFill/>
            <a:ln w="6700" cap="flat" cmpd="sng">
              <a:solidFill>
                <a:schemeClr val="accent2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9"/>
            <p:cNvSpPr/>
            <p:nvPr/>
          </p:nvSpPr>
          <p:spPr>
            <a:xfrm>
              <a:off x="4317393" y="4835329"/>
              <a:ext cx="13764" cy="55377"/>
            </a:xfrm>
            <a:custGeom>
              <a:avLst/>
              <a:gdLst/>
              <a:ahLst/>
              <a:cxnLst/>
              <a:rect l="l" t="t" r="r" b="b"/>
              <a:pathLst>
                <a:path w="384" h="1545" fill="none" extrusionOk="0">
                  <a:moveTo>
                    <a:pt x="384" y="1"/>
                  </a:moveTo>
                  <a:lnTo>
                    <a:pt x="1" y="1545"/>
                  </a:lnTo>
                </a:path>
              </a:pathLst>
            </a:custGeom>
            <a:noFill/>
            <a:ln w="6700" cap="flat" cmpd="sng">
              <a:solidFill>
                <a:schemeClr val="accent2"/>
              </a:solidFill>
              <a:prstDash val="solid"/>
              <a:miter lim="1276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4" name="Google Shape;1654;p49"/>
          <p:cNvSpPr txBox="1">
            <a:spLocks noGrp="1"/>
          </p:cNvSpPr>
          <p:nvPr>
            <p:ph type="title" idx="4294967295"/>
          </p:nvPr>
        </p:nvSpPr>
        <p:spPr>
          <a:xfrm>
            <a:off x="1184413" y="2990805"/>
            <a:ext cx="2075700" cy="547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chemeClr val="dk2"/>
                </a:solidFill>
              </a:rPr>
              <a:t>Tkinter</a:t>
            </a:r>
            <a:endParaRPr sz="3200" dirty="0">
              <a:solidFill>
                <a:schemeClr val="dk2"/>
              </a:solidFill>
            </a:endParaRPr>
          </a:p>
        </p:txBody>
      </p:sp>
      <p:sp>
        <p:nvSpPr>
          <p:cNvPr id="1655" name="Google Shape;1655;p49"/>
          <p:cNvSpPr txBox="1">
            <a:spLocks noGrp="1"/>
          </p:cNvSpPr>
          <p:nvPr>
            <p:ph type="title" idx="4294967295"/>
          </p:nvPr>
        </p:nvSpPr>
        <p:spPr>
          <a:xfrm>
            <a:off x="1184413" y="4609265"/>
            <a:ext cx="2075700" cy="547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chemeClr val="dk2"/>
                </a:solidFill>
              </a:rPr>
              <a:t>Pyaudio</a:t>
            </a:r>
            <a:endParaRPr sz="3200" dirty="0">
              <a:solidFill>
                <a:schemeClr val="dk2"/>
              </a:solidFill>
            </a:endParaRPr>
          </a:p>
        </p:txBody>
      </p:sp>
      <p:sp>
        <p:nvSpPr>
          <p:cNvPr id="1658" name="Google Shape;1658;p49"/>
          <p:cNvSpPr txBox="1">
            <a:spLocks noGrp="1"/>
          </p:cNvSpPr>
          <p:nvPr>
            <p:ph type="title" idx="4294967295"/>
          </p:nvPr>
        </p:nvSpPr>
        <p:spPr>
          <a:xfrm>
            <a:off x="1184413" y="3800035"/>
            <a:ext cx="2075700" cy="5478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chemeClr val="dk2"/>
                </a:solidFill>
              </a:rPr>
              <a:t>Google.cloud</a:t>
            </a:r>
            <a:endParaRPr sz="3200" dirty="0">
              <a:solidFill>
                <a:schemeClr val="dk2"/>
              </a:solidFill>
            </a:endParaRPr>
          </a:p>
        </p:txBody>
      </p:sp>
      <p:sp>
        <p:nvSpPr>
          <p:cNvPr id="1659" name="Google Shape;1659;p49"/>
          <p:cNvSpPr txBox="1">
            <a:spLocks noGrp="1"/>
          </p:cNvSpPr>
          <p:nvPr>
            <p:ph type="title" idx="4294967295"/>
          </p:nvPr>
        </p:nvSpPr>
        <p:spPr>
          <a:xfrm>
            <a:off x="1184413" y="5418495"/>
            <a:ext cx="2075700" cy="5478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chemeClr val="dk2"/>
                </a:solidFill>
              </a:rPr>
              <a:t>Soundfile</a:t>
            </a:r>
            <a:endParaRPr sz="3200" dirty="0">
              <a:solidFill>
                <a:schemeClr val="dk2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48057" y="1923465"/>
            <a:ext cx="7218643" cy="923330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Nunito" panose="020B0604020202020204" charset="0"/>
              </a:rPr>
              <a:t>Write </a:t>
            </a:r>
            <a:r>
              <a:rPr lang="en-US" sz="2000" dirty="0">
                <a:solidFill>
                  <a:schemeClr val="bg1"/>
                </a:solidFill>
                <a:latin typeface="Nunito" panose="020B0604020202020204" charset="0"/>
              </a:rPr>
              <a:t>the code in python with GUI and connect to google API</a:t>
            </a:r>
          </a:p>
          <a:p>
            <a:r>
              <a:rPr lang="en-US" sz="2000" dirty="0">
                <a:solidFill>
                  <a:schemeClr val="bg1"/>
                </a:solidFill>
                <a:latin typeface="Nunito" panose="020B0604020202020204" charset="0"/>
              </a:rPr>
              <a:t>Used with :</a:t>
            </a:r>
          </a:p>
          <a:p>
            <a:endParaRPr lang="he-IL" dirty="0"/>
          </a:p>
        </p:txBody>
      </p:sp>
      <p:sp>
        <p:nvSpPr>
          <p:cNvPr id="3" name="TextBox 2"/>
          <p:cNvSpPr txBox="1"/>
          <p:nvPr/>
        </p:nvSpPr>
        <p:spPr>
          <a:xfrm>
            <a:off x="3263145" y="2990805"/>
            <a:ext cx="2427268" cy="584775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sz="3200" dirty="0" smtClean="0">
                <a:latin typeface="Patrick Hand" panose="020B0604020202020204" charset="0"/>
              </a:rPr>
              <a:t>Library for GUI</a:t>
            </a:r>
            <a:endParaRPr lang="he-IL" sz="3200" dirty="0">
              <a:latin typeface="Patrick Hand" panose="020B0604020202020204" charset="0"/>
            </a:endParaRPr>
          </a:p>
        </p:txBody>
      </p:sp>
      <p:sp>
        <p:nvSpPr>
          <p:cNvPr id="4" name="מלבן 3"/>
          <p:cNvSpPr/>
          <p:nvPr/>
        </p:nvSpPr>
        <p:spPr>
          <a:xfrm>
            <a:off x="3270185" y="3750206"/>
            <a:ext cx="375134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Patrick Hand" panose="020B0604020202020204" charset="0"/>
              </a:rPr>
              <a:t>Library for </a:t>
            </a:r>
            <a:r>
              <a:rPr lang="en-US" sz="3200" dirty="0" smtClean="0">
                <a:latin typeface="Patrick Hand" panose="020B0604020202020204" charset="0"/>
              </a:rPr>
              <a:t>TTS and STT</a:t>
            </a:r>
            <a:endParaRPr lang="he-IL" sz="3200" dirty="0">
              <a:latin typeface="Patrick Hand" panose="020B0604020202020204" charset="0"/>
            </a:endParaRPr>
          </a:p>
        </p:txBody>
      </p:sp>
      <p:sp>
        <p:nvSpPr>
          <p:cNvPr id="5" name="מלבן 4"/>
          <p:cNvSpPr/>
          <p:nvPr/>
        </p:nvSpPr>
        <p:spPr>
          <a:xfrm>
            <a:off x="3247713" y="4576725"/>
            <a:ext cx="36375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Patrick Hand" panose="020B0604020202020204" charset="0"/>
              </a:rPr>
              <a:t>Library for </a:t>
            </a:r>
            <a:r>
              <a:rPr lang="en-US" sz="3200" dirty="0" smtClean="0">
                <a:latin typeface="Patrick Hand" panose="020B0604020202020204" charset="0"/>
              </a:rPr>
              <a:t>record files</a:t>
            </a:r>
            <a:endParaRPr lang="he-IL" sz="3200" dirty="0">
              <a:latin typeface="Patrick Hand" panose="020B0604020202020204" charset="0"/>
            </a:endParaRPr>
          </a:p>
        </p:txBody>
      </p:sp>
      <p:sp>
        <p:nvSpPr>
          <p:cNvPr id="6" name="מלבן 5"/>
          <p:cNvSpPr/>
          <p:nvPr/>
        </p:nvSpPr>
        <p:spPr>
          <a:xfrm>
            <a:off x="3260113" y="5380132"/>
            <a:ext cx="26484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Patrick Hand" panose="020B0604020202020204" charset="0"/>
              </a:rPr>
              <a:t>Library for </a:t>
            </a:r>
            <a:r>
              <a:rPr lang="en-US" sz="3200" dirty="0" smtClean="0">
                <a:latin typeface="Patrick Hand" panose="020B0604020202020204" charset="0"/>
              </a:rPr>
              <a:t>audio</a:t>
            </a:r>
            <a:endParaRPr lang="he-IL" sz="3200" dirty="0">
              <a:latin typeface="Patrick Hand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8F8"/>
        </a:solidFill>
        <a:effectLst/>
      </p:bgPr>
    </p:bg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32"/>
          <p:cNvSpPr txBox="1">
            <a:spLocks noGrp="1"/>
          </p:cNvSpPr>
          <p:nvPr>
            <p:ph type="title"/>
          </p:nvPr>
        </p:nvSpPr>
        <p:spPr>
          <a:xfrm>
            <a:off x="1183695" y="745450"/>
            <a:ext cx="9012000" cy="6042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Why Google Assistant API?</a:t>
            </a:r>
            <a:endParaRPr dirty="0"/>
          </a:p>
        </p:txBody>
      </p:sp>
      <p:grpSp>
        <p:nvGrpSpPr>
          <p:cNvPr id="894" name="Google Shape;894;p32"/>
          <p:cNvGrpSpPr/>
          <p:nvPr/>
        </p:nvGrpSpPr>
        <p:grpSpPr>
          <a:xfrm>
            <a:off x="8916925" y="303881"/>
            <a:ext cx="1323596" cy="965386"/>
            <a:chOff x="8916925" y="303881"/>
            <a:chExt cx="1323596" cy="965386"/>
          </a:xfrm>
        </p:grpSpPr>
        <p:grpSp>
          <p:nvGrpSpPr>
            <p:cNvPr id="895" name="Google Shape;895;p32"/>
            <p:cNvGrpSpPr/>
            <p:nvPr/>
          </p:nvGrpSpPr>
          <p:grpSpPr>
            <a:xfrm>
              <a:off x="9466238" y="303881"/>
              <a:ext cx="774282" cy="965386"/>
              <a:chOff x="9504519" y="2667288"/>
              <a:chExt cx="976027" cy="1216925"/>
            </a:xfrm>
          </p:grpSpPr>
          <p:sp>
            <p:nvSpPr>
              <p:cNvPr id="896" name="Google Shape;896;p32"/>
              <p:cNvSpPr/>
              <p:nvPr/>
            </p:nvSpPr>
            <p:spPr>
              <a:xfrm>
                <a:off x="9504519" y="3561092"/>
                <a:ext cx="294088" cy="323120"/>
              </a:xfrm>
              <a:custGeom>
                <a:avLst/>
                <a:gdLst/>
                <a:ahLst/>
                <a:cxnLst/>
                <a:rect l="l" t="t" r="r" b="b"/>
                <a:pathLst>
                  <a:path w="8205" h="9015" extrusionOk="0">
                    <a:moveTo>
                      <a:pt x="2360" y="1"/>
                    </a:moveTo>
                    <a:lnTo>
                      <a:pt x="51" y="8614"/>
                    </a:lnTo>
                    <a:cubicBezTo>
                      <a:pt x="0" y="8826"/>
                      <a:pt x="173" y="9014"/>
                      <a:pt x="368" y="9014"/>
                    </a:cubicBezTo>
                    <a:cubicBezTo>
                      <a:pt x="419" y="9014"/>
                      <a:pt x="472" y="9001"/>
                      <a:pt x="523" y="8972"/>
                    </a:cubicBezTo>
                    <a:lnTo>
                      <a:pt x="8205" y="4442"/>
                    </a:lnTo>
                    <a:lnTo>
                      <a:pt x="236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2"/>
              <p:cNvSpPr/>
              <p:nvPr/>
            </p:nvSpPr>
            <p:spPr>
              <a:xfrm>
                <a:off x="9589107" y="2882378"/>
                <a:ext cx="725416" cy="837460"/>
              </a:xfrm>
              <a:custGeom>
                <a:avLst/>
                <a:gdLst/>
                <a:ahLst/>
                <a:cxnLst/>
                <a:rect l="l" t="t" r="r" b="b"/>
                <a:pathLst>
                  <a:path w="20239" h="23365" extrusionOk="0">
                    <a:moveTo>
                      <a:pt x="14394" y="0"/>
                    </a:moveTo>
                    <a:lnTo>
                      <a:pt x="0" y="18937"/>
                    </a:lnTo>
                    <a:cubicBezTo>
                      <a:pt x="524" y="19333"/>
                      <a:pt x="753" y="19983"/>
                      <a:pt x="843" y="20392"/>
                    </a:cubicBezTo>
                    <a:cubicBezTo>
                      <a:pt x="890" y="20568"/>
                      <a:pt x="1045" y="20701"/>
                      <a:pt x="1229" y="20701"/>
                    </a:cubicBezTo>
                    <a:cubicBezTo>
                      <a:pt x="1244" y="20701"/>
                      <a:pt x="1260" y="20700"/>
                      <a:pt x="1277" y="20698"/>
                    </a:cubicBezTo>
                    <a:cubicBezTo>
                      <a:pt x="1365" y="20688"/>
                      <a:pt x="1454" y="20682"/>
                      <a:pt x="1541" y="20682"/>
                    </a:cubicBezTo>
                    <a:cubicBezTo>
                      <a:pt x="2635" y="20682"/>
                      <a:pt x="3601" y="21477"/>
                      <a:pt x="3790" y="22599"/>
                    </a:cubicBezTo>
                    <a:cubicBezTo>
                      <a:pt x="3827" y="22783"/>
                      <a:pt x="4004" y="22919"/>
                      <a:pt x="4198" y="22919"/>
                    </a:cubicBezTo>
                    <a:cubicBezTo>
                      <a:pt x="4207" y="22919"/>
                      <a:pt x="4216" y="22919"/>
                      <a:pt x="4224" y="22918"/>
                    </a:cubicBezTo>
                    <a:cubicBezTo>
                      <a:pt x="4305" y="22909"/>
                      <a:pt x="4386" y="22905"/>
                      <a:pt x="4467" y="22905"/>
                    </a:cubicBezTo>
                    <a:cubicBezTo>
                      <a:pt x="4958" y="22905"/>
                      <a:pt x="5439" y="23069"/>
                      <a:pt x="5845" y="23365"/>
                    </a:cubicBezTo>
                    <a:lnTo>
                      <a:pt x="20239" y="4428"/>
                    </a:lnTo>
                    <a:lnTo>
                      <a:pt x="143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2"/>
              <p:cNvSpPr/>
              <p:nvPr/>
            </p:nvSpPr>
            <p:spPr>
              <a:xfrm>
                <a:off x="9504519" y="3762348"/>
                <a:ext cx="114338" cy="121864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400" extrusionOk="0">
                    <a:moveTo>
                      <a:pt x="855" y="1"/>
                    </a:moveTo>
                    <a:lnTo>
                      <a:pt x="51" y="2999"/>
                    </a:lnTo>
                    <a:cubicBezTo>
                      <a:pt x="0" y="3211"/>
                      <a:pt x="173" y="3399"/>
                      <a:pt x="368" y="3399"/>
                    </a:cubicBezTo>
                    <a:cubicBezTo>
                      <a:pt x="419" y="3399"/>
                      <a:pt x="472" y="3386"/>
                      <a:pt x="523" y="3357"/>
                    </a:cubicBezTo>
                    <a:lnTo>
                      <a:pt x="3190" y="1774"/>
                    </a:lnTo>
                    <a:lnTo>
                      <a:pt x="85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2"/>
              <p:cNvSpPr/>
              <p:nvPr/>
            </p:nvSpPr>
            <p:spPr>
              <a:xfrm>
                <a:off x="9648570" y="2916214"/>
                <a:ext cx="516849" cy="679681"/>
              </a:xfrm>
              <a:custGeom>
                <a:avLst/>
                <a:gdLst/>
                <a:ahLst/>
                <a:cxnLst/>
                <a:rect l="l" t="t" r="r" b="b"/>
                <a:pathLst>
                  <a:path w="14420" h="18963" fill="none" extrusionOk="0">
                    <a:moveTo>
                      <a:pt x="0" y="18963"/>
                    </a:moveTo>
                    <a:lnTo>
                      <a:pt x="14420" y="1"/>
                    </a:lnTo>
                  </a:path>
                </a:pathLst>
              </a:custGeom>
              <a:solidFill>
                <a:schemeClr val="accent6"/>
              </a:solidFill>
              <a:ln w="6375" cap="flat" cmpd="sng">
                <a:solidFill>
                  <a:srgbClr val="421F00"/>
                </a:solidFill>
                <a:prstDash val="solid"/>
                <a:miter lim="127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2"/>
              <p:cNvSpPr/>
              <p:nvPr/>
            </p:nvSpPr>
            <p:spPr>
              <a:xfrm>
                <a:off x="9748714" y="2992128"/>
                <a:ext cx="516885" cy="680147"/>
              </a:xfrm>
              <a:custGeom>
                <a:avLst/>
                <a:gdLst/>
                <a:ahLst/>
                <a:cxnLst/>
                <a:rect l="l" t="t" r="r" b="b"/>
                <a:pathLst>
                  <a:path w="14421" h="18976" fill="none" extrusionOk="0">
                    <a:moveTo>
                      <a:pt x="1" y="18976"/>
                    </a:moveTo>
                    <a:lnTo>
                      <a:pt x="14420" y="1"/>
                    </a:lnTo>
                  </a:path>
                </a:pathLst>
              </a:custGeom>
              <a:solidFill>
                <a:schemeClr val="accent6"/>
              </a:solidFill>
              <a:ln w="6375" cap="flat" cmpd="sng">
                <a:solidFill>
                  <a:srgbClr val="421F00"/>
                </a:solidFill>
                <a:prstDash val="solid"/>
                <a:miter lim="1276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2"/>
              <p:cNvSpPr/>
              <p:nvPr/>
            </p:nvSpPr>
            <p:spPr>
              <a:xfrm>
                <a:off x="10105490" y="2667288"/>
                <a:ext cx="375056" cy="373371"/>
              </a:xfrm>
              <a:custGeom>
                <a:avLst/>
                <a:gdLst/>
                <a:ahLst/>
                <a:cxnLst/>
                <a:rect l="l" t="t" r="r" b="b"/>
                <a:pathLst>
                  <a:path w="10464" h="10417" extrusionOk="0">
                    <a:moveTo>
                      <a:pt x="5614" y="0"/>
                    </a:moveTo>
                    <a:cubicBezTo>
                      <a:pt x="4966" y="0"/>
                      <a:pt x="4325" y="291"/>
                      <a:pt x="3905" y="846"/>
                    </a:cubicBezTo>
                    <a:lnTo>
                      <a:pt x="0" y="5976"/>
                    </a:lnTo>
                    <a:lnTo>
                      <a:pt x="5845" y="10416"/>
                    </a:lnTo>
                    <a:lnTo>
                      <a:pt x="9749" y="5287"/>
                    </a:lnTo>
                    <a:cubicBezTo>
                      <a:pt x="10464" y="4342"/>
                      <a:pt x="10285" y="2990"/>
                      <a:pt x="9341" y="2275"/>
                    </a:cubicBezTo>
                    <a:lnTo>
                      <a:pt x="6917" y="438"/>
                    </a:lnTo>
                    <a:cubicBezTo>
                      <a:pt x="6527" y="143"/>
                      <a:pt x="6069" y="0"/>
                      <a:pt x="56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2"/>
              <p:cNvSpPr/>
              <p:nvPr/>
            </p:nvSpPr>
            <p:spPr>
              <a:xfrm>
                <a:off x="10189649" y="2809654"/>
                <a:ext cx="156918" cy="127814"/>
              </a:xfrm>
              <a:custGeom>
                <a:avLst/>
                <a:gdLst/>
                <a:ahLst/>
                <a:cxnLst/>
                <a:rect l="l" t="t" r="r" b="b"/>
                <a:pathLst>
                  <a:path w="4378" h="3566" extrusionOk="0">
                    <a:moveTo>
                      <a:pt x="1621" y="0"/>
                    </a:moveTo>
                    <a:cubicBezTo>
                      <a:pt x="1621" y="0"/>
                      <a:pt x="0" y="2348"/>
                      <a:pt x="1276" y="3318"/>
                    </a:cubicBezTo>
                    <a:cubicBezTo>
                      <a:pt x="1505" y="3494"/>
                      <a:pt x="1752" y="3565"/>
                      <a:pt x="2004" y="3565"/>
                    </a:cubicBezTo>
                    <a:cubicBezTo>
                      <a:pt x="3144" y="3565"/>
                      <a:pt x="4377" y="2093"/>
                      <a:pt x="4377" y="2093"/>
                    </a:cubicBezTo>
                    <a:lnTo>
                      <a:pt x="16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2"/>
              <p:cNvSpPr/>
              <p:nvPr/>
            </p:nvSpPr>
            <p:spPr>
              <a:xfrm>
                <a:off x="10267857" y="2765711"/>
                <a:ext cx="41183" cy="41685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1163" extrusionOk="0">
                    <a:moveTo>
                      <a:pt x="806" y="0"/>
                    </a:moveTo>
                    <a:cubicBezTo>
                      <a:pt x="618" y="0"/>
                      <a:pt x="370" y="149"/>
                      <a:pt x="179" y="397"/>
                    </a:cubicBezTo>
                    <a:cubicBezTo>
                      <a:pt x="102" y="499"/>
                      <a:pt x="39" y="614"/>
                      <a:pt x="0" y="741"/>
                    </a:cubicBezTo>
                    <a:cubicBezTo>
                      <a:pt x="115" y="780"/>
                      <a:pt x="217" y="831"/>
                      <a:pt x="319" y="907"/>
                    </a:cubicBezTo>
                    <a:cubicBezTo>
                      <a:pt x="409" y="984"/>
                      <a:pt x="485" y="1061"/>
                      <a:pt x="562" y="1163"/>
                    </a:cubicBezTo>
                    <a:cubicBezTo>
                      <a:pt x="664" y="1086"/>
                      <a:pt x="753" y="997"/>
                      <a:pt x="830" y="895"/>
                    </a:cubicBezTo>
                    <a:cubicBezTo>
                      <a:pt x="1085" y="563"/>
                      <a:pt x="1149" y="193"/>
                      <a:pt x="970" y="52"/>
                    </a:cubicBezTo>
                    <a:cubicBezTo>
                      <a:pt x="925" y="17"/>
                      <a:pt x="869" y="0"/>
                      <a:pt x="8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2"/>
              <p:cNvSpPr/>
              <p:nvPr/>
            </p:nvSpPr>
            <p:spPr>
              <a:xfrm>
                <a:off x="10337355" y="2818758"/>
                <a:ext cx="41219" cy="41685"/>
              </a:xfrm>
              <a:custGeom>
                <a:avLst/>
                <a:gdLst/>
                <a:ahLst/>
                <a:cxnLst/>
                <a:rect l="l" t="t" r="r" b="b"/>
                <a:pathLst>
                  <a:path w="1150" h="1163" extrusionOk="0">
                    <a:moveTo>
                      <a:pt x="809" y="1"/>
                    </a:moveTo>
                    <a:cubicBezTo>
                      <a:pt x="624" y="1"/>
                      <a:pt x="383" y="149"/>
                      <a:pt x="192" y="397"/>
                    </a:cubicBezTo>
                    <a:cubicBezTo>
                      <a:pt x="116" y="499"/>
                      <a:pt x="52" y="614"/>
                      <a:pt x="1" y="742"/>
                    </a:cubicBezTo>
                    <a:cubicBezTo>
                      <a:pt x="116" y="780"/>
                      <a:pt x="231" y="831"/>
                      <a:pt x="320" y="908"/>
                    </a:cubicBezTo>
                    <a:cubicBezTo>
                      <a:pt x="409" y="984"/>
                      <a:pt x="499" y="1061"/>
                      <a:pt x="562" y="1163"/>
                    </a:cubicBezTo>
                    <a:cubicBezTo>
                      <a:pt x="664" y="1086"/>
                      <a:pt x="767" y="997"/>
                      <a:pt x="843" y="895"/>
                    </a:cubicBezTo>
                    <a:cubicBezTo>
                      <a:pt x="1098" y="563"/>
                      <a:pt x="1149" y="193"/>
                      <a:pt x="971" y="53"/>
                    </a:cubicBezTo>
                    <a:cubicBezTo>
                      <a:pt x="926" y="17"/>
                      <a:pt x="870" y="1"/>
                      <a:pt x="80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32"/>
              <p:cNvSpPr/>
              <p:nvPr/>
            </p:nvSpPr>
            <p:spPr>
              <a:xfrm>
                <a:off x="10219362" y="2778829"/>
                <a:ext cx="48065" cy="38567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076" extrusionOk="0">
                    <a:moveTo>
                      <a:pt x="482" y="0"/>
                    </a:moveTo>
                    <a:cubicBezTo>
                      <a:pt x="346" y="0"/>
                      <a:pt x="227" y="48"/>
                      <a:pt x="154" y="146"/>
                    </a:cubicBezTo>
                    <a:cubicBezTo>
                      <a:pt x="1" y="350"/>
                      <a:pt x="103" y="695"/>
                      <a:pt x="383" y="911"/>
                    </a:cubicBezTo>
                    <a:cubicBezTo>
                      <a:pt x="526" y="1022"/>
                      <a:pt x="688" y="1076"/>
                      <a:pt x="835" y="1076"/>
                    </a:cubicBezTo>
                    <a:cubicBezTo>
                      <a:pt x="978" y="1076"/>
                      <a:pt x="1106" y="1025"/>
                      <a:pt x="1187" y="924"/>
                    </a:cubicBezTo>
                    <a:cubicBezTo>
                      <a:pt x="1341" y="720"/>
                      <a:pt x="1238" y="375"/>
                      <a:pt x="945" y="171"/>
                    </a:cubicBezTo>
                    <a:cubicBezTo>
                      <a:pt x="798" y="58"/>
                      <a:pt x="631" y="0"/>
                      <a:pt x="4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32"/>
              <p:cNvSpPr/>
              <p:nvPr/>
            </p:nvSpPr>
            <p:spPr>
              <a:xfrm>
                <a:off x="10334631" y="2866429"/>
                <a:ext cx="48065" cy="38567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076" extrusionOk="0">
                    <a:moveTo>
                      <a:pt x="495" y="0"/>
                    </a:moveTo>
                    <a:cubicBezTo>
                      <a:pt x="354" y="0"/>
                      <a:pt x="229" y="51"/>
                      <a:pt x="153" y="152"/>
                    </a:cubicBezTo>
                    <a:cubicBezTo>
                      <a:pt x="0" y="356"/>
                      <a:pt x="102" y="688"/>
                      <a:pt x="383" y="905"/>
                    </a:cubicBezTo>
                    <a:cubicBezTo>
                      <a:pt x="530" y="1018"/>
                      <a:pt x="698" y="1076"/>
                      <a:pt x="848" y="1076"/>
                    </a:cubicBezTo>
                    <a:cubicBezTo>
                      <a:pt x="985" y="1076"/>
                      <a:pt x="1108" y="1028"/>
                      <a:pt x="1187" y="930"/>
                    </a:cubicBezTo>
                    <a:cubicBezTo>
                      <a:pt x="1340" y="726"/>
                      <a:pt x="1238" y="382"/>
                      <a:pt x="945" y="165"/>
                    </a:cubicBezTo>
                    <a:cubicBezTo>
                      <a:pt x="802" y="54"/>
                      <a:pt x="640" y="0"/>
                      <a:pt x="4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32"/>
              <p:cNvSpPr/>
              <p:nvPr/>
            </p:nvSpPr>
            <p:spPr>
              <a:xfrm>
                <a:off x="10097247" y="2881447"/>
                <a:ext cx="217743" cy="170180"/>
              </a:xfrm>
              <a:custGeom>
                <a:avLst/>
                <a:gdLst/>
                <a:ahLst/>
                <a:cxnLst/>
                <a:rect l="l" t="t" r="r" b="b"/>
                <a:pathLst>
                  <a:path w="6075" h="4748" extrusionOk="0">
                    <a:moveTo>
                      <a:pt x="230" y="1"/>
                    </a:moveTo>
                    <a:lnTo>
                      <a:pt x="1" y="307"/>
                    </a:lnTo>
                    <a:lnTo>
                      <a:pt x="5845" y="4748"/>
                    </a:lnTo>
                    <a:lnTo>
                      <a:pt x="6075" y="4441"/>
                    </a:lnTo>
                    <a:lnTo>
                      <a:pt x="23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908" name="Google Shape;908;p32"/>
            <p:cNvCxnSpPr/>
            <p:nvPr/>
          </p:nvCxnSpPr>
          <p:spPr>
            <a:xfrm>
              <a:off x="8916925" y="1244225"/>
              <a:ext cx="525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pic>
        <p:nvPicPr>
          <p:cNvPr id="20" name="תמונה 19">
            <a:extLst>
              <a:ext uri="{FF2B5EF4-FFF2-40B4-BE49-F238E27FC236}">
                <a16:creationId xmlns:a16="http://schemas.microsoft.com/office/drawing/2014/main" id="{639F7BCD-7AE5-40C9-937C-52BF9A916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916" y="1686300"/>
            <a:ext cx="4491598" cy="2627397"/>
          </a:xfrm>
          <a:prstGeom prst="rect">
            <a:avLst/>
          </a:prstGeom>
          <a:ln w="50800">
            <a:solidFill>
              <a:schemeClr val="accent6">
                <a:lumMod val="25000"/>
                <a:lumOff val="75000"/>
                <a:alpha val="70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21" name="תמונה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7700" y="4560457"/>
            <a:ext cx="6624483" cy="2644439"/>
          </a:xfrm>
          <a:prstGeom prst="rect">
            <a:avLst/>
          </a:prstGeom>
          <a:noFill/>
          <a:ln w="50800">
            <a:solidFill>
              <a:schemeClr val="accent6">
                <a:lumMod val="25000"/>
                <a:lumOff val="75000"/>
                <a:alpha val="58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41"/>
          <p:cNvSpPr txBox="1">
            <a:spLocks noGrp="1"/>
          </p:cNvSpPr>
          <p:nvPr>
            <p:ph type="title"/>
          </p:nvPr>
        </p:nvSpPr>
        <p:spPr>
          <a:xfrm>
            <a:off x="1193700" y="1778925"/>
            <a:ext cx="8993400" cy="4004400"/>
          </a:xfrm>
          <a:prstGeom prst="rect">
            <a:avLst/>
          </a:prstGeom>
        </p:spPr>
        <p:txBody>
          <a:bodyPr spcFirstLastPara="1" wrap="square" lIns="116050" tIns="116050" rIns="116050" bIns="116050" anchor="ctr" anchorCtr="0">
            <a:noAutofit/>
          </a:bodyPr>
          <a:lstStyle/>
          <a:p>
            <a:pPr lvl="0"/>
            <a:r>
              <a:rPr lang="en-US" sz="8500" dirty="0"/>
              <a:t>Screenshots and sources from the games</a:t>
            </a:r>
            <a:endParaRPr sz="8500" dirty="0"/>
          </a:p>
        </p:txBody>
      </p:sp>
      <p:grpSp>
        <p:nvGrpSpPr>
          <p:cNvPr id="1201" name="Google Shape;1201;p41"/>
          <p:cNvGrpSpPr/>
          <p:nvPr/>
        </p:nvGrpSpPr>
        <p:grpSpPr>
          <a:xfrm>
            <a:off x="1361146" y="1024302"/>
            <a:ext cx="855483" cy="857174"/>
            <a:chOff x="6306544" y="1972983"/>
            <a:chExt cx="689072" cy="690434"/>
          </a:xfrm>
        </p:grpSpPr>
        <p:sp>
          <p:nvSpPr>
            <p:cNvPr id="1202" name="Google Shape;1202;p41"/>
            <p:cNvSpPr/>
            <p:nvPr/>
          </p:nvSpPr>
          <p:spPr>
            <a:xfrm>
              <a:off x="6306544" y="1985527"/>
              <a:ext cx="689072" cy="677602"/>
            </a:xfrm>
            <a:custGeom>
              <a:avLst/>
              <a:gdLst/>
              <a:ahLst/>
              <a:cxnLst/>
              <a:rect l="l" t="t" r="r" b="b"/>
              <a:pathLst>
                <a:path w="19225" h="18905" extrusionOk="0">
                  <a:moveTo>
                    <a:pt x="8422" y="0"/>
                  </a:moveTo>
                  <a:cubicBezTo>
                    <a:pt x="8023" y="0"/>
                    <a:pt x="7632" y="248"/>
                    <a:pt x="7503" y="701"/>
                  </a:cubicBezTo>
                  <a:lnTo>
                    <a:pt x="6253" y="5192"/>
                  </a:lnTo>
                  <a:cubicBezTo>
                    <a:pt x="6125" y="5690"/>
                    <a:pt x="5755" y="6086"/>
                    <a:pt x="5270" y="6252"/>
                  </a:cubicBezTo>
                  <a:lnTo>
                    <a:pt x="855" y="7783"/>
                  </a:lnTo>
                  <a:cubicBezTo>
                    <a:pt x="115" y="8051"/>
                    <a:pt x="0" y="9033"/>
                    <a:pt x="638" y="9480"/>
                  </a:cubicBezTo>
                  <a:lnTo>
                    <a:pt x="4543" y="12045"/>
                  </a:lnTo>
                  <a:cubicBezTo>
                    <a:pt x="4964" y="12326"/>
                    <a:pt x="5232" y="12810"/>
                    <a:pt x="5245" y="13321"/>
                  </a:cubicBezTo>
                  <a:lnTo>
                    <a:pt x="5321" y="17978"/>
                  </a:lnTo>
                  <a:cubicBezTo>
                    <a:pt x="5339" y="18532"/>
                    <a:pt x="5802" y="18904"/>
                    <a:pt x="6288" y="18904"/>
                  </a:cubicBezTo>
                  <a:cubicBezTo>
                    <a:pt x="6486" y="18904"/>
                    <a:pt x="6688" y="18842"/>
                    <a:pt x="6865" y="18706"/>
                  </a:cubicBezTo>
                  <a:lnTo>
                    <a:pt x="10528" y="15796"/>
                  </a:lnTo>
                  <a:cubicBezTo>
                    <a:pt x="10803" y="15566"/>
                    <a:pt x="11146" y="15446"/>
                    <a:pt x="11492" y="15446"/>
                  </a:cubicBezTo>
                  <a:cubicBezTo>
                    <a:pt x="11644" y="15446"/>
                    <a:pt x="11796" y="15469"/>
                    <a:pt x="11944" y="15516"/>
                  </a:cubicBezTo>
                  <a:lnTo>
                    <a:pt x="16410" y="16881"/>
                  </a:lnTo>
                  <a:cubicBezTo>
                    <a:pt x="16502" y="16908"/>
                    <a:pt x="16593" y="16920"/>
                    <a:pt x="16682" y="16920"/>
                  </a:cubicBezTo>
                  <a:cubicBezTo>
                    <a:pt x="17317" y="16920"/>
                    <a:pt x="17819" y="16280"/>
                    <a:pt x="17584" y="15631"/>
                  </a:cubicBezTo>
                  <a:lnTo>
                    <a:pt x="15938" y="11266"/>
                  </a:lnTo>
                  <a:cubicBezTo>
                    <a:pt x="15759" y="10782"/>
                    <a:pt x="15823" y="10246"/>
                    <a:pt x="16117" y="9825"/>
                  </a:cubicBezTo>
                  <a:lnTo>
                    <a:pt x="18796" y="5996"/>
                  </a:lnTo>
                  <a:cubicBezTo>
                    <a:pt x="19224" y="5355"/>
                    <a:pt x="18759" y="4503"/>
                    <a:pt x="18001" y="4503"/>
                  </a:cubicBezTo>
                  <a:cubicBezTo>
                    <a:pt x="17989" y="4503"/>
                    <a:pt x="17978" y="4503"/>
                    <a:pt x="17967" y="4503"/>
                  </a:cubicBezTo>
                  <a:lnTo>
                    <a:pt x="13309" y="4708"/>
                  </a:lnTo>
                  <a:cubicBezTo>
                    <a:pt x="13283" y="4709"/>
                    <a:pt x="13257" y="4709"/>
                    <a:pt x="13231" y="4709"/>
                  </a:cubicBezTo>
                  <a:cubicBezTo>
                    <a:pt x="12738" y="4709"/>
                    <a:pt x="12286" y="4483"/>
                    <a:pt x="11995" y="4095"/>
                  </a:cubicBezTo>
                  <a:lnTo>
                    <a:pt x="9175" y="369"/>
                  </a:lnTo>
                  <a:cubicBezTo>
                    <a:pt x="8977" y="119"/>
                    <a:pt x="8698" y="0"/>
                    <a:pt x="8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1"/>
            <p:cNvSpPr/>
            <p:nvPr/>
          </p:nvSpPr>
          <p:spPr>
            <a:xfrm>
              <a:off x="6769844" y="1972983"/>
              <a:ext cx="133585" cy="127169"/>
            </a:xfrm>
            <a:custGeom>
              <a:avLst/>
              <a:gdLst/>
              <a:ahLst/>
              <a:cxnLst/>
              <a:rect l="l" t="t" r="r" b="b"/>
              <a:pathLst>
                <a:path w="3727" h="3548" extrusionOk="0">
                  <a:moveTo>
                    <a:pt x="1970" y="0"/>
                  </a:moveTo>
                  <a:cubicBezTo>
                    <a:pt x="1909" y="0"/>
                    <a:pt x="1847" y="30"/>
                    <a:pt x="1813" y="94"/>
                  </a:cubicBezTo>
                  <a:lnTo>
                    <a:pt x="1353" y="847"/>
                  </a:lnTo>
                  <a:cubicBezTo>
                    <a:pt x="1302" y="936"/>
                    <a:pt x="1213" y="987"/>
                    <a:pt x="1111" y="1000"/>
                  </a:cubicBezTo>
                  <a:lnTo>
                    <a:pt x="230" y="1038"/>
                  </a:lnTo>
                  <a:cubicBezTo>
                    <a:pt x="77" y="1051"/>
                    <a:pt x="1" y="1229"/>
                    <a:pt x="103" y="1344"/>
                  </a:cubicBezTo>
                  <a:lnTo>
                    <a:pt x="677" y="2021"/>
                  </a:lnTo>
                  <a:cubicBezTo>
                    <a:pt x="741" y="2084"/>
                    <a:pt x="766" y="2186"/>
                    <a:pt x="741" y="2288"/>
                  </a:cubicBezTo>
                  <a:lnTo>
                    <a:pt x="511" y="3143"/>
                  </a:lnTo>
                  <a:cubicBezTo>
                    <a:pt x="490" y="3271"/>
                    <a:pt x="584" y="3373"/>
                    <a:pt x="698" y="3373"/>
                  </a:cubicBezTo>
                  <a:cubicBezTo>
                    <a:pt x="720" y="3373"/>
                    <a:pt x="743" y="3369"/>
                    <a:pt x="766" y="3360"/>
                  </a:cubicBezTo>
                  <a:lnTo>
                    <a:pt x="1583" y="3016"/>
                  </a:lnTo>
                  <a:cubicBezTo>
                    <a:pt x="1618" y="3001"/>
                    <a:pt x="1655" y="2994"/>
                    <a:pt x="1693" y="2994"/>
                  </a:cubicBezTo>
                  <a:cubicBezTo>
                    <a:pt x="1751" y="2994"/>
                    <a:pt x="1810" y="3010"/>
                    <a:pt x="1864" y="3041"/>
                  </a:cubicBezTo>
                  <a:lnTo>
                    <a:pt x="2604" y="3513"/>
                  </a:lnTo>
                  <a:cubicBezTo>
                    <a:pt x="2637" y="3537"/>
                    <a:pt x="2672" y="3547"/>
                    <a:pt x="2706" y="3547"/>
                  </a:cubicBezTo>
                  <a:cubicBezTo>
                    <a:pt x="2801" y="3547"/>
                    <a:pt x="2884" y="3464"/>
                    <a:pt x="2884" y="3360"/>
                  </a:cubicBezTo>
                  <a:lnTo>
                    <a:pt x="2808" y="2467"/>
                  </a:lnTo>
                  <a:cubicBezTo>
                    <a:pt x="2808" y="2378"/>
                    <a:pt x="2846" y="2276"/>
                    <a:pt x="2923" y="2225"/>
                  </a:cubicBezTo>
                  <a:lnTo>
                    <a:pt x="3612" y="1650"/>
                  </a:lnTo>
                  <a:cubicBezTo>
                    <a:pt x="3727" y="1561"/>
                    <a:pt x="3688" y="1370"/>
                    <a:pt x="3535" y="1331"/>
                  </a:cubicBezTo>
                  <a:lnTo>
                    <a:pt x="2668" y="1127"/>
                  </a:lnTo>
                  <a:cubicBezTo>
                    <a:pt x="2578" y="1115"/>
                    <a:pt x="2502" y="1038"/>
                    <a:pt x="2463" y="949"/>
                  </a:cubicBezTo>
                  <a:lnTo>
                    <a:pt x="2144" y="119"/>
                  </a:lnTo>
                  <a:cubicBezTo>
                    <a:pt x="2117" y="43"/>
                    <a:pt x="2043" y="0"/>
                    <a:pt x="1970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1"/>
            <p:cNvSpPr/>
            <p:nvPr/>
          </p:nvSpPr>
          <p:spPr>
            <a:xfrm>
              <a:off x="6365541" y="2466175"/>
              <a:ext cx="72760" cy="69176"/>
            </a:xfrm>
            <a:custGeom>
              <a:avLst/>
              <a:gdLst/>
              <a:ahLst/>
              <a:cxnLst/>
              <a:rect l="l" t="t" r="r" b="b"/>
              <a:pathLst>
                <a:path w="2030" h="1930" extrusionOk="0">
                  <a:moveTo>
                    <a:pt x="559" y="0"/>
                  </a:moveTo>
                  <a:cubicBezTo>
                    <a:pt x="500" y="0"/>
                    <a:pt x="450" y="46"/>
                    <a:pt x="460" y="115"/>
                  </a:cubicBezTo>
                  <a:lnTo>
                    <a:pt x="498" y="587"/>
                  </a:lnTo>
                  <a:cubicBezTo>
                    <a:pt x="511" y="638"/>
                    <a:pt x="485" y="689"/>
                    <a:pt x="447" y="728"/>
                  </a:cubicBezTo>
                  <a:lnTo>
                    <a:pt x="64" y="1034"/>
                  </a:lnTo>
                  <a:cubicBezTo>
                    <a:pt x="0" y="1085"/>
                    <a:pt x="26" y="1187"/>
                    <a:pt x="102" y="1212"/>
                  </a:cubicBezTo>
                  <a:lnTo>
                    <a:pt x="587" y="1315"/>
                  </a:lnTo>
                  <a:cubicBezTo>
                    <a:pt x="638" y="1327"/>
                    <a:pt x="676" y="1366"/>
                    <a:pt x="702" y="1417"/>
                  </a:cubicBezTo>
                  <a:lnTo>
                    <a:pt x="881" y="1863"/>
                  </a:lnTo>
                  <a:cubicBezTo>
                    <a:pt x="895" y="1907"/>
                    <a:pt x="934" y="1930"/>
                    <a:pt x="975" y="1930"/>
                  </a:cubicBezTo>
                  <a:cubicBezTo>
                    <a:pt x="1006" y="1930"/>
                    <a:pt x="1037" y="1916"/>
                    <a:pt x="1059" y="1889"/>
                  </a:cubicBezTo>
                  <a:lnTo>
                    <a:pt x="1302" y="1468"/>
                  </a:lnTo>
                  <a:cubicBezTo>
                    <a:pt x="1327" y="1429"/>
                    <a:pt x="1378" y="1391"/>
                    <a:pt x="1429" y="1391"/>
                  </a:cubicBezTo>
                  <a:lnTo>
                    <a:pt x="1914" y="1366"/>
                  </a:lnTo>
                  <a:cubicBezTo>
                    <a:pt x="1991" y="1353"/>
                    <a:pt x="2029" y="1264"/>
                    <a:pt x="1978" y="1200"/>
                  </a:cubicBezTo>
                  <a:lnTo>
                    <a:pt x="1659" y="830"/>
                  </a:lnTo>
                  <a:cubicBezTo>
                    <a:pt x="1634" y="791"/>
                    <a:pt x="1621" y="740"/>
                    <a:pt x="1634" y="689"/>
                  </a:cubicBezTo>
                  <a:lnTo>
                    <a:pt x="1748" y="217"/>
                  </a:lnTo>
                  <a:cubicBezTo>
                    <a:pt x="1770" y="152"/>
                    <a:pt x="1718" y="97"/>
                    <a:pt x="1655" y="97"/>
                  </a:cubicBezTo>
                  <a:cubicBezTo>
                    <a:pt x="1644" y="97"/>
                    <a:pt x="1632" y="98"/>
                    <a:pt x="1621" y="102"/>
                  </a:cubicBezTo>
                  <a:lnTo>
                    <a:pt x="1174" y="294"/>
                  </a:lnTo>
                  <a:cubicBezTo>
                    <a:pt x="1153" y="299"/>
                    <a:pt x="1130" y="302"/>
                    <a:pt x="1107" y="302"/>
                  </a:cubicBezTo>
                  <a:cubicBezTo>
                    <a:pt x="1075" y="302"/>
                    <a:pt x="1043" y="296"/>
                    <a:pt x="1021" y="281"/>
                  </a:cubicBezTo>
                  <a:lnTo>
                    <a:pt x="613" y="13"/>
                  </a:lnTo>
                  <a:cubicBezTo>
                    <a:pt x="595" y="4"/>
                    <a:pt x="577" y="0"/>
                    <a:pt x="559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1"/>
            <p:cNvSpPr/>
            <p:nvPr/>
          </p:nvSpPr>
          <p:spPr>
            <a:xfrm>
              <a:off x="6497262" y="2501624"/>
              <a:ext cx="447995" cy="161793"/>
            </a:xfrm>
            <a:custGeom>
              <a:avLst/>
              <a:gdLst/>
              <a:ahLst/>
              <a:cxnLst/>
              <a:rect l="l" t="t" r="r" b="b"/>
              <a:pathLst>
                <a:path w="12499" h="4514" extrusionOk="0">
                  <a:moveTo>
                    <a:pt x="5963" y="0"/>
                  </a:moveTo>
                  <a:cubicBezTo>
                    <a:pt x="5618" y="0"/>
                    <a:pt x="5277" y="117"/>
                    <a:pt x="5002" y="338"/>
                  </a:cubicBezTo>
                  <a:lnTo>
                    <a:pt x="1353" y="3248"/>
                  </a:lnTo>
                  <a:cubicBezTo>
                    <a:pt x="1176" y="3387"/>
                    <a:pt x="965" y="3454"/>
                    <a:pt x="757" y="3454"/>
                  </a:cubicBezTo>
                  <a:cubicBezTo>
                    <a:pt x="469" y="3454"/>
                    <a:pt x="185" y="3326"/>
                    <a:pt x="0" y="3082"/>
                  </a:cubicBezTo>
                  <a:lnTo>
                    <a:pt x="0" y="3082"/>
                  </a:lnTo>
                  <a:lnTo>
                    <a:pt x="13" y="3579"/>
                  </a:lnTo>
                  <a:cubicBezTo>
                    <a:pt x="31" y="4139"/>
                    <a:pt x="483" y="4513"/>
                    <a:pt x="967" y="4513"/>
                  </a:cubicBezTo>
                  <a:cubicBezTo>
                    <a:pt x="1168" y="4513"/>
                    <a:pt x="1374" y="4449"/>
                    <a:pt x="1557" y="4307"/>
                  </a:cubicBezTo>
                  <a:lnTo>
                    <a:pt x="5207" y="1397"/>
                  </a:lnTo>
                  <a:cubicBezTo>
                    <a:pt x="5481" y="1176"/>
                    <a:pt x="5822" y="1059"/>
                    <a:pt x="6167" y="1059"/>
                  </a:cubicBezTo>
                  <a:cubicBezTo>
                    <a:pt x="6320" y="1059"/>
                    <a:pt x="6474" y="1082"/>
                    <a:pt x="6623" y="1129"/>
                  </a:cubicBezTo>
                  <a:lnTo>
                    <a:pt x="11089" y="2482"/>
                  </a:lnTo>
                  <a:cubicBezTo>
                    <a:pt x="11181" y="2509"/>
                    <a:pt x="11272" y="2521"/>
                    <a:pt x="11361" y="2521"/>
                  </a:cubicBezTo>
                  <a:cubicBezTo>
                    <a:pt x="11996" y="2521"/>
                    <a:pt x="12498" y="1881"/>
                    <a:pt x="12263" y="1232"/>
                  </a:cubicBezTo>
                  <a:lnTo>
                    <a:pt x="12085" y="759"/>
                  </a:lnTo>
                  <a:cubicBezTo>
                    <a:pt x="11969" y="1189"/>
                    <a:pt x="11579" y="1464"/>
                    <a:pt x="11161" y="1464"/>
                  </a:cubicBezTo>
                  <a:cubicBezTo>
                    <a:pt x="11069" y="1464"/>
                    <a:pt x="10977" y="1450"/>
                    <a:pt x="10885" y="1423"/>
                  </a:cubicBezTo>
                  <a:lnTo>
                    <a:pt x="6419" y="70"/>
                  </a:lnTo>
                  <a:cubicBezTo>
                    <a:pt x="6270" y="23"/>
                    <a:pt x="6116" y="0"/>
                    <a:pt x="5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1"/>
            <p:cNvSpPr/>
            <p:nvPr/>
          </p:nvSpPr>
          <p:spPr>
            <a:xfrm>
              <a:off x="6310630" y="2282769"/>
              <a:ext cx="177062" cy="154159"/>
            </a:xfrm>
            <a:custGeom>
              <a:avLst/>
              <a:gdLst/>
              <a:ahLst/>
              <a:cxnLst/>
              <a:rect l="l" t="t" r="r" b="b"/>
              <a:pathLst>
                <a:path w="4940" h="4301" extrusionOk="0">
                  <a:moveTo>
                    <a:pt x="192" y="0"/>
                  </a:moveTo>
                  <a:cubicBezTo>
                    <a:pt x="1" y="421"/>
                    <a:pt x="154" y="919"/>
                    <a:pt x="537" y="1174"/>
                  </a:cubicBezTo>
                  <a:lnTo>
                    <a:pt x="4429" y="3752"/>
                  </a:lnTo>
                  <a:cubicBezTo>
                    <a:pt x="4633" y="3892"/>
                    <a:pt x="4812" y="4071"/>
                    <a:pt x="4939" y="4301"/>
                  </a:cubicBezTo>
                  <a:lnTo>
                    <a:pt x="4939" y="3969"/>
                  </a:lnTo>
                  <a:cubicBezTo>
                    <a:pt x="4926" y="3446"/>
                    <a:pt x="4659" y="2973"/>
                    <a:pt x="4225" y="2693"/>
                  </a:cubicBezTo>
                  <a:lnTo>
                    <a:pt x="333" y="115"/>
                  </a:lnTo>
                  <a:cubicBezTo>
                    <a:pt x="282" y="77"/>
                    <a:pt x="231" y="39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1"/>
            <p:cNvSpPr/>
            <p:nvPr/>
          </p:nvSpPr>
          <p:spPr>
            <a:xfrm>
              <a:off x="6864074" y="2156998"/>
              <a:ext cx="125807" cy="205378"/>
            </a:xfrm>
            <a:custGeom>
              <a:avLst/>
              <a:gdLst/>
              <a:ahLst/>
              <a:cxnLst/>
              <a:rect l="l" t="t" r="r" b="b"/>
              <a:pathLst>
                <a:path w="3510" h="5730" extrusionOk="0">
                  <a:moveTo>
                    <a:pt x="3127" y="0"/>
                  </a:moveTo>
                  <a:cubicBezTo>
                    <a:pt x="3101" y="51"/>
                    <a:pt x="3063" y="102"/>
                    <a:pt x="3037" y="153"/>
                  </a:cubicBezTo>
                  <a:lnTo>
                    <a:pt x="370" y="3981"/>
                  </a:lnTo>
                  <a:cubicBezTo>
                    <a:pt x="77" y="4402"/>
                    <a:pt x="0" y="4938"/>
                    <a:pt x="179" y="5411"/>
                  </a:cubicBezTo>
                  <a:lnTo>
                    <a:pt x="307" y="5730"/>
                  </a:lnTo>
                  <a:cubicBezTo>
                    <a:pt x="332" y="5487"/>
                    <a:pt x="421" y="5245"/>
                    <a:pt x="562" y="5041"/>
                  </a:cubicBezTo>
                  <a:lnTo>
                    <a:pt x="3241" y="1212"/>
                  </a:lnTo>
                  <a:cubicBezTo>
                    <a:pt x="3509" y="830"/>
                    <a:pt x="3458" y="319"/>
                    <a:pt x="3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1"/>
            <p:cNvSpPr/>
            <p:nvPr/>
          </p:nvSpPr>
          <p:spPr>
            <a:xfrm>
              <a:off x="6547119" y="2306318"/>
              <a:ext cx="60861" cy="40251"/>
            </a:xfrm>
            <a:custGeom>
              <a:avLst/>
              <a:gdLst/>
              <a:ahLst/>
              <a:cxnLst/>
              <a:rect l="l" t="t" r="r" b="b"/>
              <a:pathLst>
                <a:path w="1698" h="1123" extrusionOk="0">
                  <a:moveTo>
                    <a:pt x="962" y="1"/>
                  </a:moveTo>
                  <a:cubicBezTo>
                    <a:pt x="894" y="1"/>
                    <a:pt x="824" y="7"/>
                    <a:pt x="753" y="20"/>
                  </a:cubicBezTo>
                  <a:cubicBezTo>
                    <a:pt x="319" y="109"/>
                    <a:pt x="0" y="415"/>
                    <a:pt x="64" y="709"/>
                  </a:cubicBezTo>
                  <a:cubicBezTo>
                    <a:pt x="107" y="965"/>
                    <a:pt x="399" y="1123"/>
                    <a:pt x="748" y="1123"/>
                  </a:cubicBezTo>
                  <a:cubicBezTo>
                    <a:pt x="816" y="1123"/>
                    <a:pt x="886" y="1117"/>
                    <a:pt x="957" y="1104"/>
                  </a:cubicBezTo>
                  <a:cubicBezTo>
                    <a:pt x="1391" y="1015"/>
                    <a:pt x="1697" y="709"/>
                    <a:pt x="1646" y="415"/>
                  </a:cubicBezTo>
                  <a:cubicBezTo>
                    <a:pt x="1604" y="159"/>
                    <a:pt x="1311" y="1"/>
                    <a:pt x="9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1"/>
            <p:cNvSpPr/>
            <p:nvPr/>
          </p:nvSpPr>
          <p:spPr>
            <a:xfrm>
              <a:off x="6719521" y="2273414"/>
              <a:ext cx="60896" cy="40215"/>
            </a:xfrm>
            <a:custGeom>
              <a:avLst/>
              <a:gdLst/>
              <a:ahLst/>
              <a:cxnLst/>
              <a:rect l="l" t="t" r="r" b="b"/>
              <a:pathLst>
                <a:path w="1699" h="1122" extrusionOk="0">
                  <a:moveTo>
                    <a:pt x="956" y="0"/>
                  </a:moveTo>
                  <a:cubicBezTo>
                    <a:pt x="886" y="0"/>
                    <a:pt x="814" y="6"/>
                    <a:pt x="741" y="19"/>
                  </a:cubicBezTo>
                  <a:cubicBezTo>
                    <a:pt x="307" y="108"/>
                    <a:pt x="1" y="414"/>
                    <a:pt x="52" y="708"/>
                  </a:cubicBezTo>
                  <a:cubicBezTo>
                    <a:pt x="105" y="964"/>
                    <a:pt x="391" y="1122"/>
                    <a:pt x="744" y="1122"/>
                  </a:cubicBezTo>
                  <a:cubicBezTo>
                    <a:pt x="813" y="1122"/>
                    <a:pt x="885" y="1116"/>
                    <a:pt x="958" y="1103"/>
                  </a:cubicBezTo>
                  <a:cubicBezTo>
                    <a:pt x="1392" y="1014"/>
                    <a:pt x="1698" y="708"/>
                    <a:pt x="1647" y="402"/>
                  </a:cubicBezTo>
                  <a:cubicBezTo>
                    <a:pt x="1594" y="156"/>
                    <a:pt x="130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1"/>
            <p:cNvSpPr/>
            <p:nvPr/>
          </p:nvSpPr>
          <p:spPr>
            <a:xfrm>
              <a:off x="6561742" y="2225135"/>
              <a:ext cx="61327" cy="52617"/>
            </a:xfrm>
            <a:custGeom>
              <a:avLst/>
              <a:gdLst/>
              <a:ahLst/>
              <a:cxnLst/>
              <a:rect l="l" t="t" r="r" b="b"/>
              <a:pathLst>
                <a:path w="1711" h="1468" fill="none" extrusionOk="0">
                  <a:moveTo>
                    <a:pt x="141" y="1468"/>
                  </a:moveTo>
                  <a:cubicBezTo>
                    <a:pt x="0" y="792"/>
                    <a:pt x="256" y="166"/>
                    <a:pt x="690" y="90"/>
                  </a:cubicBezTo>
                  <a:cubicBezTo>
                    <a:pt x="1123" y="0"/>
                    <a:pt x="1583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1"/>
            <p:cNvSpPr/>
            <p:nvPr/>
          </p:nvSpPr>
          <p:spPr>
            <a:xfrm>
              <a:off x="6681134" y="2202267"/>
              <a:ext cx="61291" cy="52617"/>
            </a:xfrm>
            <a:custGeom>
              <a:avLst/>
              <a:gdLst/>
              <a:ahLst/>
              <a:cxnLst/>
              <a:rect l="l" t="t" r="r" b="b"/>
              <a:pathLst>
                <a:path w="1710" h="1468" fill="none" extrusionOk="0">
                  <a:moveTo>
                    <a:pt x="128" y="1468"/>
                  </a:moveTo>
                  <a:cubicBezTo>
                    <a:pt x="0" y="792"/>
                    <a:pt x="255" y="166"/>
                    <a:pt x="689" y="90"/>
                  </a:cubicBezTo>
                  <a:cubicBezTo>
                    <a:pt x="1123" y="0"/>
                    <a:pt x="1582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1"/>
            <p:cNvSpPr/>
            <p:nvPr/>
          </p:nvSpPr>
          <p:spPr>
            <a:xfrm>
              <a:off x="6578660" y="2299579"/>
              <a:ext cx="174302" cy="141184"/>
            </a:xfrm>
            <a:custGeom>
              <a:avLst/>
              <a:gdLst/>
              <a:ahLst/>
              <a:cxnLst/>
              <a:rect l="l" t="t" r="r" b="b"/>
              <a:pathLst>
                <a:path w="4863" h="3939" extrusionOk="0">
                  <a:moveTo>
                    <a:pt x="4669" y="0"/>
                  </a:moveTo>
                  <a:cubicBezTo>
                    <a:pt x="4644" y="0"/>
                    <a:pt x="4619" y="5"/>
                    <a:pt x="4594" y="16"/>
                  </a:cubicBezTo>
                  <a:cubicBezTo>
                    <a:pt x="3918" y="361"/>
                    <a:pt x="3204" y="590"/>
                    <a:pt x="2463" y="731"/>
                  </a:cubicBezTo>
                  <a:cubicBezTo>
                    <a:pt x="1950" y="837"/>
                    <a:pt x="1431" y="888"/>
                    <a:pt x="910" y="888"/>
                  </a:cubicBezTo>
                  <a:cubicBezTo>
                    <a:pt x="679" y="888"/>
                    <a:pt x="448" y="878"/>
                    <a:pt x="218" y="858"/>
                  </a:cubicBezTo>
                  <a:cubicBezTo>
                    <a:pt x="90" y="858"/>
                    <a:pt x="1" y="973"/>
                    <a:pt x="39" y="1088"/>
                  </a:cubicBezTo>
                  <a:cubicBezTo>
                    <a:pt x="349" y="1900"/>
                    <a:pt x="1273" y="3939"/>
                    <a:pt x="2759" y="3939"/>
                  </a:cubicBezTo>
                  <a:cubicBezTo>
                    <a:pt x="2862" y="3939"/>
                    <a:pt x="2968" y="3929"/>
                    <a:pt x="3076" y="3908"/>
                  </a:cubicBezTo>
                  <a:cubicBezTo>
                    <a:pt x="4735" y="3589"/>
                    <a:pt x="4862" y="1088"/>
                    <a:pt x="4850" y="169"/>
                  </a:cubicBezTo>
                  <a:cubicBezTo>
                    <a:pt x="4840" y="69"/>
                    <a:pt x="4759" y="0"/>
                    <a:pt x="4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1"/>
            <p:cNvSpPr/>
            <p:nvPr/>
          </p:nvSpPr>
          <p:spPr>
            <a:xfrm>
              <a:off x="6645435" y="2441982"/>
              <a:ext cx="91972" cy="40215"/>
            </a:xfrm>
            <a:custGeom>
              <a:avLst/>
              <a:gdLst/>
              <a:ahLst/>
              <a:cxnLst/>
              <a:rect l="l" t="t" r="r" b="b"/>
              <a:pathLst>
                <a:path w="2566" h="1122" extrusionOk="0">
                  <a:moveTo>
                    <a:pt x="2388" y="1"/>
                  </a:moveTo>
                  <a:cubicBezTo>
                    <a:pt x="2232" y="1"/>
                    <a:pt x="1865" y="416"/>
                    <a:pt x="1315" y="509"/>
                  </a:cubicBezTo>
                  <a:cubicBezTo>
                    <a:pt x="1210" y="532"/>
                    <a:pt x="1106" y="541"/>
                    <a:pt x="1007" y="541"/>
                  </a:cubicBezTo>
                  <a:cubicBezTo>
                    <a:pt x="650" y="541"/>
                    <a:pt x="343" y="426"/>
                    <a:pt x="191" y="426"/>
                  </a:cubicBezTo>
                  <a:cubicBezTo>
                    <a:pt x="149" y="426"/>
                    <a:pt x="119" y="435"/>
                    <a:pt x="103" y="458"/>
                  </a:cubicBezTo>
                  <a:cubicBezTo>
                    <a:pt x="0" y="561"/>
                    <a:pt x="478" y="1122"/>
                    <a:pt x="1173" y="1122"/>
                  </a:cubicBezTo>
                  <a:cubicBezTo>
                    <a:pt x="1256" y="1122"/>
                    <a:pt x="1342" y="1114"/>
                    <a:pt x="1430" y="1096"/>
                  </a:cubicBezTo>
                  <a:cubicBezTo>
                    <a:pt x="2259" y="943"/>
                    <a:pt x="2566" y="75"/>
                    <a:pt x="2425" y="12"/>
                  </a:cubicBezTo>
                  <a:cubicBezTo>
                    <a:pt x="2415" y="4"/>
                    <a:pt x="2402" y="1"/>
                    <a:pt x="2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41"/>
          <p:cNvGrpSpPr/>
          <p:nvPr/>
        </p:nvGrpSpPr>
        <p:grpSpPr>
          <a:xfrm flipH="1">
            <a:off x="8611471" y="5262283"/>
            <a:ext cx="1241915" cy="1244369"/>
            <a:chOff x="6306544" y="1972983"/>
            <a:chExt cx="689072" cy="690434"/>
          </a:xfrm>
        </p:grpSpPr>
        <p:sp>
          <p:nvSpPr>
            <p:cNvPr id="1215" name="Google Shape;1215;p41"/>
            <p:cNvSpPr/>
            <p:nvPr/>
          </p:nvSpPr>
          <p:spPr>
            <a:xfrm>
              <a:off x="6306544" y="1985527"/>
              <a:ext cx="689072" cy="677602"/>
            </a:xfrm>
            <a:custGeom>
              <a:avLst/>
              <a:gdLst/>
              <a:ahLst/>
              <a:cxnLst/>
              <a:rect l="l" t="t" r="r" b="b"/>
              <a:pathLst>
                <a:path w="19225" h="18905" extrusionOk="0">
                  <a:moveTo>
                    <a:pt x="8422" y="0"/>
                  </a:moveTo>
                  <a:cubicBezTo>
                    <a:pt x="8023" y="0"/>
                    <a:pt x="7632" y="248"/>
                    <a:pt x="7503" y="701"/>
                  </a:cubicBezTo>
                  <a:lnTo>
                    <a:pt x="6253" y="5192"/>
                  </a:lnTo>
                  <a:cubicBezTo>
                    <a:pt x="6125" y="5690"/>
                    <a:pt x="5755" y="6086"/>
                    <a:pt x="5270" y="6252"/>
                  </a:cubicBezTo>
                  <a:lnTo>
                    <a:pt x="855" y="7783"/>
                  </a:lnTo>
                  <a:cubicBezTo>
                    <a:pt x="115" y="8051"/>
                    <a:pt x="0" y="9033"/>
                    <a:pt x="638" y="9480"/>
                  </a:cubicBezTo>
                  <a:lnTo>
                    <a:pt x="4543" y="12045"/>
                  </a:lnTo>
                  <a:cubicBezTo>
                    <a:pt x="4964" y="12326"/>
                    <a:pt x="5232" y="12810"/>
                    <a:pt x="5245" y="13321"/>
                  </a:cubicBezTo>
                  <a:lnTo>
                    <a:pt x="5321" y="17978"/>
                  </a:lnTo>
                  <a:cubicBezTo>
                    <a:pt x="5339" y="18532"/>
                    <a:pt x="5802" y="18904"/>
                    <a:pt x="6288" y="18904"/>
                  </a:cubicBezTo>
                  <a:cubicBezTo>
                    <a:pt x="6486" y="18904"/>
                    <a:pt x="6688" y="18842"/>
                    <a:pt x="6865" y="18706"/>
                  </a:cubicBezTo>
                  <a:lnTo>
                    <a:pt x="10528" y="15796"/>
                  </a:lnTo>
                  <a:cubicBezTo>
                    <a:pt x="10803" y="15566"/>
                    <a:pt x="11146" y="15446"/>
                    <a:pt x="11492" y="15446"/>
                  </a:cubicBezTo>
                  <a:cubicBezTo>
                    <a:pt x="11644" y="15446"/>
                    <a:pt x="11796" y="15469"/>
                    <a:pt x="11944" y="15516"/>
                  </a:cubicBezTo>
                  <a:lnTo>
                    <a:pt x="16410" y="16881"/>
                  </a:lnTo>
                  <a:cubicBezTo>
                    <a:pt x="16502" y="16908"/>
                    <a:pt x="16593" y="16920"/>
                    <a:pt x="16682" y="16920"/>
                  </a:cubicBezTo>
                  <a:cubicBezTo>
                    <a:pt x="17317" y="16920"/>
                    <a:pt x="17819" y="16280"/>
                    <a:pt x="17584" y="15631"/>
                  </a:cubicBezTo>
                  <a:lnTo>
                    <a:pt x="15938" y="11266"/>
                  </a:lnTo>
                  <a:cubicBezTo>
                    <a:pt x="15759" y="10782"/>
                    <a:pt x="15823" y="10246"/>
                    <a:pt x="16117" y="9825"/>
                  </a:cubicBezTo>
                  <a:lnTo>
                    <a:pt x="18796" y="5996"/>
                  </a:lnTo>
                  <a:cubicBezTo>
                    <a:pt x="19224" y="5355"/>
                    <a:pt x="18759" y="4503"/>
                    <a:pt x="18001" y="4503"/>
                  </a:cubicBezTo>
                  <a:cubicBezTo>
                    <a:pt x="17989" y="4503"/>
                    <a:pt x="17978" y="4503"/>
                    <a:pt x="17967" y="4503"/>
                  </a:cubicBezTo>
                  <a:lnTo>
                    <a:pt x="13309" y="4708"/>
                  </a:lnTo>
                  <a:cubicBezTo>
                    <a:pt x="13283" y="4709"/>
                    <a:pt x="13257" y="4709"/>
                    <a:pt x="13231" y="4709"/>
                  </a:cubicBezTo>
                  <a:cubicBezTo>
                    <a:pt x="12738" y="4709"/>
                    <a:pt x="12286" y="4483"/>
                    <a:pt x="11995" y="4095"/>
                  </a:cubicBezTo>
                  <a:lnTo>
                    <a:pt x="9175" y="369"/>
                  </a:lnTo>
                  <a:cubicBezTo>
                    <a:pt x="8977" y="119"/>
                    <a:pt x="8698" y="0"/>
                    <a:pt x="8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1"/>
            <p:cNvSpPr/>
            <p:nvPr/>
          </p:nvSpPr>
          <p:spPr>
            <a:xfrm>
              <a:off x="6769844" y="1972983"/>
              <a:ext cx="133585" cy="127169"/>
            </a:xfrm>
            <a:custGeom>
              <a:avLst/>
              <a:gdLst/>
              <a:ahLst/>
              <a:cxnLst/>
              <a:rect l="l" t="t" r="r" b="b"/>
              <a:pathLst>
                <a:path w="3727" h="3548" extrusionOk="0">
                  <a:moveTo>
                    <a:pt x="1970" y="0"/>
                  </a:moveTo>
                  <a:cubicBezTo>
                    <a:pt x="1909" y="0"/>
                    <a:pt x="1847" y="30"/>
                    <a:pt x="1813" y="94"/>
                  </a:cubicBezTo>
                  <a:lnTo>
                    <a:pt x="1353" y="847"/>
                  </a:lnTo>
                  <a:cubicBezTo>
                    <a:pt x="1302" y="936"/>
                    <a:pt x="1213" y="987"/>
                    <a:pt x="1111" y="1000"/>
                  </a:cubicBezTo>
                  <a:lnTo>
                    <a:pt x="230" y="1038"/>
                  </a:lnTo>
                  <a:cubicBezTo>
                    <a:pt x="77" y="1051"/>
                    <a:pt x="1" y="1229"/>
                    <a:pt x="103" y="1344"/>
                  </a:cubicBezTo>
                  <a:lnTo>
                    <a:pt x="677" y="2021"/>
                  </a:lnTo>
                  <a:cubicBezTo>
                    <a:pt x="741" y="2084"/>
                    <a:pt x="766" y="2186"/>
                    <a:pt x="741" y="2288"/>
                  </a:cubicBezTo>
                  <a:lnTo>
                    <a:pt x="511" y="3143"/>
                  </a:lnTo>
                  <a:cubicBezTo>
                    <a:pt x="490" y="3271"/>
                    <a:pt x="584" y="3373"/>
                    <a:pt x="698" y="3373"/>
                  </a:cubicBezTo>
                  <a:cubicBezTo>
                    <a:pt x="720" y="3373"/>
                    <a:pt x="743" y="3369"/>
                    <a:pt x="766" y="3360"/>
                  </a:cubicBezTo>
                  <a:lnTo>
                    <a:pt x="1583" y="3016"/>
                  </a:lnTo>
                  <a:cubicBezTo>
                    <a:pt x="1618" y="3001"/>
                    <a:pt x="1655" y="2994"/>
                    <a:pt x="1693" y="2994"/>
                  </a:cubicBezTo>
                  <a:cubicBezTo>
                    <a:pt x="1751" y="2994"/>
                    <a:pt x="1810" y="3010"/>
                    <a:pt x="1864" y="3041"/>
                  </a:cubicBezTo>
                  <a:lnTo>
                    <a:pt x="2604" y="3513"/>
                  </a:lnTo>
                  <a:cubicBezTo>
                    <a:pt x="2637" y="3537"/>
                    <a:pt x="2672" y="3547"/>
                    <a:pt x="2706" y="3547"/>
                  </a:cubicBezTo>
                  <a:cubicBezTo>
                    <a:pt x="2801" y="3547"/>
                    <a:pt x="2884" y="3464"/>
                    <a:pt x="2884" y="3360"/>
                  </a:cubicBezTo>
                  <a:lnTo>
                    <a:pt x="2808" y="2467"/>
                  </a:lnTo>
                  <a:cubicBezTo>
                    <a:pt x="2808" y="2378"/>
                    <a:pt x="2846" y="2276"/>
                    <a:pt x="2923" y="2225"/>
                  </a:cubicBezTo>
                  <a:lnTo>
                    <a:pt x="3612" y="1650"/>
                  </a:lnTo>
                  <a:cubicBezTo>
                    <a:pt x="3727" y="1561"/>
                    <a:pt x="3688" y="1370"/>
                    <a:pt x="3535" y="1331"/>
                  </a:cubicBezTo>
                  <a:lnTo>
                    <a:pt x="2668" y="1127"/>
                  </a:lnTo>
                  <a:cubicBezTo>
                    <a:pt x="2578" y="1115"/>
                    <a:pt x="2502" y="1038"/>
                    <a:pt x="2463" y="949"/>
                  </a:cubicBezTo>
                  <a:lnTo>
                    <a:pt x="2144" y="119"/>
                  </a:lnTo>
                  <a:cubicBezTo>
                    <a:pt x="2117" y="43"/>
                    <a:pt x="2043" y="0"/>
                    <a:pt x="1970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1"/>
            <p:cNvSpPr/>
            <p:nvPr/>
          </p:nvSpPr>
          <p:spPr>
            <a:xfrm>
              <a:off x="6365541" y="2466175"/>
              <a:ext cx="72760" cy="69176"/>
            </a:xfrm>
            <a:custGeom>
              <a:avLst/>
              <a:gdLst/>
              <a:ahLst/>
              <a:cxnLst/>
              <a:rect l="l" t="t" r="r" b="b"/>
              <a:pathLst>
                <a:path w="2030" h="1930" extrusionOk="0">
                  <a:moveTo>
                    <a:pt x="559" y="0"/>
                  </a:moveTo>
                  <a:cubicBezTo>
                    <a:pt x="500" y="0"/>
                    <a:pt x="450" y="46"/>
                    <a:pt x="460" y="115"/>
                  </a:cubicBezTo>
                  <a:lnTo>
                    <a:pt x="498" y="587"/>
                  </a:lnTo>
                  <a:cubicBezTo>
                    <a:pt x="511" y="638"/>
                    <a:pt x="485" y="689"/>
                    <a:pt x="447" y="728"/>
                  </a:cubicBezTo>
                  <a:lnTo>
                    <a:pt x="64" y="1034"/>
                  </a:lnTo>
                  <a:cubicBezTo>
                    <a:pt x="0" y="1085"/>
                    <a:pt x="26" y="1187"/>
                    <a:pt x="102" y="1212"/>
                  </a:cubicBezTo>
                  <a:lnTo>
                    <a:pt x="587" y="1315"/>
                  </a:lnTo>
                  <a:cubicBezTo>
                    <a:pt x="638" y="1327"/>
                    <a:pt x="676" y="1366"/>
                    <a:pt x="702" y="1417"/>
                  </a:cubicBezTo>
                  <a:lnTo>
                    <a:pt x="881" y="1863"/>
                  </a:lnTo>
                  <a:cubicBezTo>
                    <a:pt x="895" y="1907"/>
                    <a:pt x="934" y="1930"/>
                    <a:pt x="975" y="1930"/>
                  </a:cubicBezTo>
                  <a:cubicBezTo>
                    <a:pt x="1006" y="1930"/>
                    <a:pt x="1037" y="1916"/>
                    <a:pt x="1059" y="1889"/>
                  </a:cubicBezTo>
                  <a:lnTo>
                    <a:pt x="1302" y="1468"/>
                  </a:lnTo>
                  <a:cubicBezTo>
                    <a:pt x="1327" y="1429"/>
                    <a:pt x="1378" y="1391"/>
                    <a:pt x="1429" y="1391"/>
                  </a:cubicBezTo>
                  <a:lnTo>
                    <a:pt x="1914" y="1366"/>
                  </a:lnTo>
                  <a:cubicBezTo>
                    <a:pt x="1991" y="1353"/>
                    <a:pt x="2029" y="1264"/>
                    <a:pt x="1978" y="1200"/>
                  </a:cubicBezTo>
                  <a:lnTo>
                    <a:pt x="1659" y="830"/>
                  </a:lnTo>
                  <a:cubicBezTo>
                    <a:pt x="1634" y="791"/>
                    <a:pt x="1621" y="740"/>
                    <a:pt x="1634" y="689"/>
                  </a:cubicBezTo>
                  <a:lnTo>
                    <a:pt x="1748" y="217"/>
                  </a:lnTo>
                  <a:cubicBezTo>
                    <a:pt x="1770" y="152"/>
                    <a:pt x="1718" y="97"/>
                    <a:pt x="1655" y="97"/>
                  </a:cubicBezTo>
                  <a:cubicBezTo>
                    <a:pt x="1644" y="97"/>
                    <a:pt x="1632" y="98"/>
                    <a:pt x="1621" y="102"/>
                  </a:cubicBezTo>
                  <a:lnTo>
                    <a:pt x="1174" y="294"/>
                  </a:lnTo>
                  <a:cubicBezTo>
                    <a:pt x="1153" y="299"/>
                    <a:pt x="1130" y="302"/>
                    <a:pt x="1107" y="302"/>
                  </a:cubicBezTo>
                  <a:cubicBezTo>
                    <a:pt x="1075" y="302"/>
                    <a:pt x="1043" y="296"/>
                    <a:pt x="1021" y="281"/>
                  </a:cubicBezTo>
                  <a:lnTo>
                    <a:pt x="613" y="13"/>
                  </a:lnTo>
                  <a:cubicBezTo>
                    <a:pt x="595" y="4"/>
                    <a:pt x="577" y="0"/>
                    <a:pt x="559" y="0"/>
                  </a:cubicBezTo>
                  <a:close/>
                </a:path>
              </a:pathLst>
            </a:custGeom>
            <a:solidFill>
              <a:srgbClr val="EB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1"/>
            <p:cNvSpPr/>
            <p:nvPr/>
          </p:nvSpPr>
          <p:spPr>
            <a:xfrm>
              <a:off x="6497262" y="2501624"/>
              <a:ext cx="447995" cy="161793"/>
            </a:xfrm>
            <a:custGeom>
              <a:avLst/>
              <a:gdLst/>
              <a:ahLst/>
              <a:cxnLst/>
              <a:rect l="l" t="t" r="r" b="b"/>
              <a:pathLst>
                <a:path w="12499" h="4514" extrusionOk="0">
                  <a:moveTo>
                    <a:pt x="5963" y="0"/>
                  </a:moveTo>
                  <a:cubicBezTo>
                    <a:pt x="5618" y="0"/>
                    <a:pt x="5277" y="117"/>
                    <a:pt x="5002" y="338"/>
                  </a:cubicBezTo>
                  <a:lnTo>
                    <a:pt x="1353" y="3248"/>
                  </a:lnTo>
                  <a:cubicBezTo>
                    <a:pt x="1176" y="3387"/>
                    <a:pt x="965" y="3454"/>
                    <a:pt x="757" y="3454"/>
                  </a:cubicBezTo>
                  <a:cubicBezTo>
                    <a:pt x="469" y="3454"/>
                    <a:pt x="185" y="3326"/>
                    <a:pt x="0" y="3082"/>
                  </a:cubicBezTo>
                  <a:lnTo>
                    <a:pt x="0" y="3082"/>
                  </a:lnTo>
                  <a:lnTo>
                    <a:pt x="13" y="3579"/>
                  </a:lnTo>
                  <a:cubicBezTo>
                    <a:pt x="31" y="4139"/>
                    <a:pt x="483" y="4513"/>
                    <a:pt x="967" y="4513"/>
                  </a:cubicBezTo>
                  <a:cubicBezTo>
                    <a:pt x="1168" y="4513"/>
                    <a:pt x="1374" y="4449"/>
                    <a:pt x="1557" y="4307"/>
                  </a:cubicBezTo>
                  <a:lnTo>
                    <a:pt x="5207" y="1397"/>
                  </a:lnTo>
                  <a:cubicBezTo>
                    <a:pt x="5481" y="1176"/>
                    <a:pt x="5822" y="1059"/>
                    <a:pt x="6167" y="1059"/>
                  </a:cubicBezTo>
                  <a:cubicBezTo>
                    <a:pt x="6320" y="1059"/>
                    <a:pt x="6474" y="1082"/>
                    <a:pt x="6623" y="1129"/>
                  </a:cubicBezTo>
                  <a:lnTo>
                    <a:pt x="11089" y="2482"/>
                  </a:lnTo>
                  <a:cubicBezTo>
                    <a:pt x="11181" y="2509"/>
                    <a:pt x="11272" y="2521"/>
                    <a:pt x="11361" y="2521"/>
                  </a:cubicBezTo>
                  <a:cubicBezTo>
                    <a:pt x="11996" y="2521"/>
                    <a:pt x="12498" y="1881"/>
                    <a:pt x="12263" y="1232"/>
                  </a:cubicBezTo>
                  <a:lnTo>
                    <a:pt x="12085" y="759"/>
                  </a:lnTo>
                  <a:cubicBezTo>
                    <a:pt x="11969" y="1189"/>
                    <a:pt x="11579" y="1464"/>
                    <a:pt x="11161" y="1464"/>
                  </a:cubicBezTo>
                  <a:cubicBezTo>
                    <a:pt x="11069" y="1464"/>
                    <a:pt x="10977" y="1450"/>
                    <a:pt x="10885" y="1423"/>
                  </a:cubicBezTo>
                  <a:lnTo>
                    <a:pt x="6419" y="70"/>
                  </a:lnTo>
                  <a:cubicBezTo>
                    <a:pt x="6270" y="23"/>
                    <a:pt x="6116" y="0"/>
                    <a:pt x="5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1"/>
            <p:cNvSpPr/>
            <p:nvPr/>
          </p:nvSpPr>
          <p:spPr>
            <a:xfrm>
              <a:off x="6310630" y="2282769"/>
              <a:ext cx="177062" cy="154159"/>
            </a:xfrm>
            <a:custGeom>
              <a:avLst/>
              <a:gdLst/>
              <a:ahLst/>
              <a:cxnLst/>
              <a:rect l="l" t="t" r="r" b="b"/>
              <a:pathLst>
                <a:path w="4940" h="4301" extrusionOk="0">
                  <a:moveTo>
                    <a:pt x="192" y="0"/>
                  </a:moveTo>
                  <a:cubicBezTo>
                    <a:pt x="1" y="421"/>
                    <a:pt x="154" y="919"/>
                    <a:pt x="537" y="1174"/>
                  </a:cubicBezTo>
                  <a:lnTo>
                    <a:pt x="4429" y="3752"/>
                  </a:lnTo>
                  <a:cubicBezTo>
                    <a:pt x="4633" y="3892"/>
                    <a:pt x="4812" y="4071"/>
                    <a:pt x="4939" y="4301"/>
                  </a:cubicBezTo>
                  <a:lnTo>
                    <a:pt x="4939" y="3969"/>
                  </a:lnTo>
                  <a:cubicBezTo>
                    <a:pt x="4926" y="3446"/>
                    <a:pt x="4659" y="2973"/>
                    <a:pt x="4225" y="2693"/>
                  </a:cubicBezTo>
                  <a:lnTo>
                    <a:pt x="333" y="115"/>
                  </a:lnTo>
                  <a:cubicBezTo>
                    <a:pt x="282" y="77"/>
                    <a:pt x="231" y="39"/>
                    <a:pt x="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1"/>
            <p:cNvSpPr/>
            <p:nvPr/>
          </p:nvSpPr>
          <p:spPr>
            <a:xfrm>
              <a:off x="6864074" y="2156998"/>
              <a:ext cx="125807" cy="205378"/>
            </a:xfrm>
            <a:custGeom>
              <a:avLst/>
              <a:gdLst/>
              <a:ahLst/>
              <a:cxnLst/>
              <a:rect l="l" t="t" r="r" b="b"/>
              <a:pathLst>
                <a:path w="3510" h="5730" extrusionOk="0">
                  <a:moveTo>
                    <a:pt x="3127" y="0"/>
                  </a:moveTo>
                  <a:cubicBezTo>
                    <a:pt x="3101" y="51"/>
                    <a:pt x="3063" y="102"/>
                    <a:pt x="3037" y="153"/>
                  </a:cubicBezTo>
                  <a:lnTo>
                    <a:pt x="370" y="3981"/>
                  </a:lnTo>
                  <a:cubicBezTo>
                    <a:pt x="77" y="4402"/>
                    <a:pt x="0" y="4938"/>
                    <a:pt x="179" y="5411"/>
                  </a:cubicBezTo>
                  <a:lnTo>
                    <a:pt x="307" y="5730"/>
                  </a:lnTo>
                  <a:cubicBezTo>
                    <a:pt x="332" y="5487"/>
                    <a:pt x="421" y="5245"/>
                    <a:pt x="562" y="5041"/>
                  </a:cubicBezTo>
                  <a:lnTo>
                    <a:pt x="3241" y="1212"/>
                  </a:lnTo>
                  <a:cubicBezTo>
                    <a:pt x="3509" y="830"/>
                    <a:pt x="3458" y="319"/>
                    <a:pt x="31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1"/>
            <p:cNvSpPr/>
            <p:nvPr/>
          </p:nvSpPr>
          <p:spPr>
            <a:xfrm>
              <a:off x="6547119" y="2306318"/>
              <a:ext cx="60861" cy="40251"/>
            </a:xfrm>
            <a:custGeom>
              <a:avLst/>
              <a:gdLst/>
              <a:ahLst/>
              <a:cxnLst/>
              <a:rect l="l" t="t" r="r" b="b"/>
              <a:pathLst>
                <a:path w="1698" h="1123" extrusionOk="0">
                  <a:moveTo>
                    <a:pt x="962" y="1"/>
                  </a:moveTo>
                  <a:cubicBezTo>
                    <a:pt x="894" y="1"/>
                    <a:pt x="824" y="7"/>
                    <a:pt x="753" y="20"/>
                  </a:cubicBezTo>
                  <a:cubicBezTo>
                    <a:pt x="319" y="109"/>
                    <a:pt x="0" y="415"/>
                    <a:pt x="64" y="709"/>
                  </a:cubicBezTo>
                  <a:cubicBezTo>
                    <a:pt x="107" y="965"/>
                    <a:pt x="399" y="1123"/>
                    <a:pt x="748" y="1123"/>
                  </a:cubicBezTo>
                  <a:cubicBezTo>
                    <a:pt x="816" y="1123"/>
                    <a:pt x="886" y="1117"/>
                    <a:pt x="957" y="1104"/>
                  </a:cubicBezTo>
                  <a:cubicBezTo>
                    <a:pt x="1391" y="1015"/>
                    <a:pt x="1697" y="709"/>
                    <a:pt x="1646" y="415"/>
                  </a:cubicBezTo>
                  <a:cubicBezTo>
                    <a:pt x="1604" y="159"/>
                    <a:pt x="1311" y="1"/>
                    <a:pt x="9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1"/>
            <p:cNvSpPr/>
            <p:nvPr/>
          </p:nvSpPr>
          <p:spPr>
            <a:xfrm>
              <a:off x="6719521" y="2273414"/>
              <a:ext cx="60896" cy="40215"/>
            </a:xfrm>
            <a:custGeom>
              <a:avLst/>
              <a:gdLst/>
              <a:ahLst/>
              <a:cxnLst/>
              <a:rect l="l" t="t" r="r" b="b"/>
              <a:pathLst>
                <a:path w="1699" h="1122" extrusionOk="0">
                  <a:moveTo>
                    <a:pt x="956" y="0"/>
                  </a:moveTo>
                  <a:cubicBezTo>
                    <a:pt x="886" y="0"/>
                    <a:pt x="814" y="6"/>
                    <a:pt x="741" y="19"/>
                  </a:cubicBezTo>
                  <a:cubicBezTo>
                    <a:pt x="307" y="108"/>
                    <a:pt x="1" y="414"/>
                    <a:pt x="52" y="708"/>
                  </a:cubicBezTo>
                  <a:cubicBezTo>
                    <a:pt x="105" y="964"/>
                    <a:pt x="391" y="1122"/>
                    <a:pt x="744" y="1122"/>
                  </a:cubicBezTo>
                  <a:cubicBezTo>
                    <a:pt x="813" y="1122"/>
                    <a:pt x="885" y="1116"/>
                    <a:pt x="958" y="1103"/>
                  </a:cubicBezTo>
                  <a:cubicBezTo>
                    <a:pt x="1392" y="1014"/>
                    <a:pt x="1698" y="708"/>
                    <a:pt x="1647" y="402"/>
                  </a:cubicBezTo>
                  <a:cubicBezTo>
                    <a:pt x="1594" y="156"/>
                    <a:pt x="1309" y="0"/>
                    <a:pt x="9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1"/>
            <p:cNvSpPr/>
            <p:nvPr/>
          </p:nvSpPr>
          <p:spPr>
            <a:xfrm>
              <a:off x="6561742" y="2225135"/>
              <a:ext cx="61327" cy="52617"/>
            </a:xfrm>
            <a:custGeom>
              <a:avLst/>
              <a:gdLst/>
              <a:ahLst/>
              <a:cxnLst/>
              <a:rect l="l" t="t" r="r" b="b"/>
              <a:pathLst>
                <a:path w="1711" h="1468" fill="none" extrusionOk="0">
                  <a:moveTo>
                    <a:pt x="141" y="1468"/>
                  </a:moveTo>
                  <a:cubicBezTo>
                    <a:pt x="0" y="792"/>
                    <a:pt x="256" y="166"/>
                    <a:pt x="690" y="90"/>
                  </a:cubicBezTo>
                  <a:cubicBezTo>
                    <a:pt x="1123" y="0"/>
                    <a:pt x="1583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1"/>
            <p:cNvSpPr/>
            <p:nvPr/>
          </p:nvSpPr>
          <p:spPr>
            <a:xfrm>
              <a:off x="6681134" y="2202267"/>
              <a:ext cx="61291" cy="52617"/>
            </a:xfrm>
            <a:custGeom>
              <a:avLst/>
              <a:gdLst/>
              <a:ahLst/>
              <a:cxnLst/>
              <a:rect l="l" t="t" r="r" b="b"/>
              <a:pathLst>
                <a:path w="1710" h="1468" fill="none" extrusionOk="0">
                  <a:moveTo>
                    <a:pt x="128" y="1468"/>
                  </a:moveTo>
                  <a:cubicBezTo>
                    <a:pt x="0" y="792"/>
                    <a:pt x="255" y="166"/>
                    <a:pt x="689" y="90"/>
                  </a:cubicBezTo>
                  <a:cubicBezTo>
                    <a:pt x="1123" y="0"/>
                    <a:pt x="1582" y="485"/>
                    <a:pt x="1710" y="1162"/>
                  </a:cubicBezTo>
                </a:path>
              </a:pathLst>
            </a:custGeom>
            <a:noFill/>
            <a:ln w="9525" cap="rnd" cmpd="sng">
              <a:solidFill>
                <a:srgbClr val="421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1"/>
            <p:cNvSpPr/>
            <p:nvPr/>
          </p:nvSpPr>
          <p:spPr>
            <a:xfrm>
              <a:off x="6578660" y="2299579"/>
              <a:ext cx="174302" cy="141184"/>
            </a:xfrm>
            <a:custGeom>
              <a:avLst/>
              <a:gdLst/>
              <a:ahLst/>
              <a:cxnLst/>
              <a:rect l="l" t="t" r="r" b="b"/>
              <a:pathLst>
                <a:path w="4863" h="3939" extrusionOk="0">
                  <a:moveTo>
                    <a:pt x="4669" y="0"/>
                  </a:moveTo>
                  <a:cubicBezTo>
                    <a:pt x="4644" y="0"/>
                    <a:pt x="4619" y="5"/>
                    <a:pt x="4594" y="16"/>
                  </a:cubicBezTo>
                  <a:cubicBezTo>
                    <a:pt x="3918" y="361"/>
                    <a:pt x="3204" y="590"/>
                    <a:pt x="2463" y="731"/>
                  </a:cubicBezTo>
                  <a:cubicBezTo>
                    <a:pt x="1950" y="837"/>
                    <a:pt x="1431" y="888"/>
                    <a:pt x="910" y="888"/>
                  </a:cubicBezTo>
                  <a:cubicBezTo>
                    <a:pt x="679" y="888"/>
                    <a:pt x="448" y="878"/>
                    <a:pt x="218" y="858"/>
                  </a:cubicBezTo>
                  <a:cubicBezTo>
                    <a:pt x="90" y="858"/>
                    <a:pt x="1" y="973"/>
                    <a:pt x="39" y="1088"/>
                  </a:cubicBezTo>
                  <a:cubicBezTo>
                    <a:pt x="349" y="1900"/>
                    <a:pt x="1273" y="3939"/>
                    <a:pt x="2759" y="3939"/>
                  </a:cubicBezTo>
                  <a:cubicBezTo>
                    <a:pt x="2862" y="3939"/>
                    <a:pt x="2968" y="3929"/>
                    <a:pt x="3076" y="3908"/>
                  </a:cubicBezTo>
                  <a:cubicBezTo>
                    <a:pt x="4735" y="3589"/>
                    <a:pt x="4862" y="1088"/>
                    <a:pt x="4850" y="169"/>
                  </a:cubicBezTo>
                  <a:cubicBezTo>
                    <a:pt x="4840" y="69"/>
                    <a:pt x="4759" y="0"/>
                    <a:pt x="46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1"/>
            <p:cNvSpPr/>
            <p:nvPr/>
          </p:nvSpPr>
          <p:spPr>
            <a:xfrm>
              <a:off x="6645435" y="2441982"/>
              <a:ext cx="91972" cy="40215"/>
            </a:xfrm>
            <a:custGeom>
              <a:avLst/>
              <a:gdLst/>
              <a:ahLst/>
              <a:cxnLst/>
              <a:rect l="l" t="t" r="r" b="b"/>
              <a:pathLst>
                <a:path w="2566" h="1122" extrusionOk="0">
                  <a:moveTo>
                    <a:pt x="2388" y="1"/>
                  </a:moveTo>
                  <a:cubicBezTo>
                    <a:pt x="2232" y="1"/>
                    <a:pt x="1865" y="416"/>
                    <a:pt x="1315" y="509"/>
                  </a:cubicBezTo>
                  <a:cubicBezTo>
                    <a:pt x="1210" y="532"/>
                    <a:pt x="1106" y="541"/>
                    <a:pt x="1007" y="541"/>
                  </a:cubicBezTo>
                  <a:cubicBezTo>
                    <a:pt x="650" y="541"/>
                    <a:pt x="343" y="426"/>
                    <a:pt x="191" y="426"/>
                  </a:cubicBezTo>
                  <a:cubicBezTo>
                    <a:pt x="149" y="426"/>
                    <a:pt x="119" y="435"/>
                    <a:pt x="103" y="458"/>
                  </a:cubicBezTo>
                  <a:cubicBezTo>
                    <a:pt x="0" y="561"/>
                    <a:pt x="478" y="1122"/>
                    <a:pt x="1173" y="1122"/>
                  </a:cubicBezTo>
                  <a:cubicBezTo>
                    <a:pt x="1256" y="1122"/>
                    <a:pt x="1342" y="1114"/>
                    <a:pt x="1430" y="1096"/>
                  </a:cubicBezTo>
                  <a:cubicBezTo>
                    <a:pt x="2259" y="943"/>
                    <a:pt x="2566" y="75"/>
                    <a:pt x="2425" y="12"/>
                  </a:cubicBezTo>
                  <a:cubicBezTo>
                    <a:pt x="2415" y="4"/>
                    <a:pt x="2402" y="1"/>
                    <a:pt x="2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indergarten Sight Word Sentences &amp; Games by Slidesgo">
  <a:themeElements>
    <a:clrScheme name="Simple Light">
      <a:dk1>
        <a:srgbClr val="87E2D4"/>
      </a:dk1>
      <a:lt1>
        <a:srgbClr val="2BAAB5"/>
      </a:lt1>
      <a:dk2>
        <a:srgbClr val="FBF8F8"/>
      </a:dk2>
      <a:lt2>
        <a:srgbClr val="FFD575"/>
      </a:lt2>
      <a:accent1>
        <a:srgbClr val="FDB258"/>
      </a:accent1>
      <a:accent2>
        <a:srgbClr val="F76B00"/>
      </a:accent2>
      <a:accent3>
        <a:srgbClr val="F28983"/>
      </a:accent3>
      <a:accent4>
        <a:srgbClr val="EE443A"/>
      </a:accent4>
      <a:accent5>
        <a:srgbClr val="2EB35D"/>
      </a:accent5>
      <a:accent6>
        <a:srgbClr val="191919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402</Words>
  <Application>Microsoft Office PowerPoint</Application>
  <PresentationFormat>מותאם אישית</PresentationFormat>
  <Paragraphs>88</Paragraphs>
  <Slides>18</Slides>
  <Notes>18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18</vt:i4>
      </vt:variant>
    </vt:vector>
  </HeadingPairs>
  <TitlesOfParts>
    <vt:vector size="27" baseType="lpstr">
      <vt:lpstr>Arial</vt:lpstr>
      <vt:lpstr>Patrick Hand</vt:lpstr>
      <vt:lpstr>Didact Gothic</vt:lpstr>
      <vt:lpstr>Calibri</vt:lpstr>
      <vt:lpstr>Comic Sans MS</vt:lpstr>
      <vt:lpstr>Bebas Neue</vt:lpstr>
      <vt:lpstr>Nunito</vt:lpstr>
      <vt:lpstr>Roboto Condensed Light</vt:lpstr>
      <vt:lpstr>Kindergarten Sight Word Sentences &amp; Games by Slidesgo</vt:lpstr>
      <vt:lpstr>English learning Game </vt:lpstr>
      <vt:lpstr>Introduction</vt:lpstr>
      <vt:lpstr>How does it work?</vt:lpstr>
      <vt:lpstr>Trailer Game 1</vt:lpstr>
      <vt:lpstr>Trailer Game 2</vt:lpstr>
      <vt:lpstr>מצגת של PowerPoint‏</vt:lpstr>
      <vt:lpstr>Planning and execution</vt:lpstr>
      <vt:lpstr>Why Google Assistant API?</vt:lpstr>
      <vt:lpstr>Screenshots and sources from the games</vt:lpstr>
      <vt:lpstr>GUI - Main</vt:lpstr>
      <vt:lpstr>GUI – Game 1</vt:lpstr>
      <vt:lpstr>GUI – Game 2</vt:lpstr>
      <vt:lpstr>Source code – Record WAV file</vt:lpstr>
      <vt:lpstr>Source code – STT class</vt:lpstr>
      <vt:lpstr>Source code – TTS class</vt:lpstr>
      <vt:lpstr>Conclusions and insights</vt:lpstr>
      <vt:lpstr>Bibliography and sources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English learning Game </dc:title>
  <cp:lastModifiedBy>Dell17</cp:lastModifiedBy>
  <cp:revision>19</cp:revision>
  <dcterms:modified xsi:type="dcterms:W3CDTF">2022-01-16T15:56:26Z</dcterms:modified>
</cp:coreProperties>
</file>